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</p:sldIdLst>
  <p:sldSz cy="7559675" cx="10691800"/>
  <p:notesSz cx="6735750" cy="9866300"/>
  <p:embeddedFontLst>
    <p:embeddedFont>
      <p:font typeface="M PLUS 1"/>
      <p:regular r:id="rId8"/>
      <p:bold r:id="rId9"/>
    </p:embeddedFont>
    <p:embeddedFont>
      <p:font typeface="Quattrocento Sans"/>
      <p:regular r:id="rId10"/>
      <p:bold r:id="rId11"/>
      <p:italic r:id="rId12"/>
      <p:boldItalic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4" roundtripDataSignature="AMtx7mh3DuX7Bpsq31q31UUJ1QOBBSR/v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font" Target="fonts/MPLUS1-bold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font" Target="fonts/MPLUS1-regular.fntdata"/><Relationship Id="rId11" Type="http://schemas.openxmlformats.org/officeDocument/2006/relationships/font" Target="fonts/QuattrocentoSans-bold.fntdata"/><Relationship Id="rId10" Type="http://schemas.openxmlformats.org/officeDocument/2006/relationships/font" Target="fonts/QuattrocentoSans-regular.fntdata"/><Relationship Id="rId13" Type="http://schemas.openxmlformats.org/officeDocument/2006/relationships/font" Target="fonts/QuattrocentoSans-boldItalic.fntdata"/><Relationship Id="rId12" Type="http://schemas.openxmlformats.org/officeDocument/2006/relationships/font" Target="fonts/QuattrocentoSans-italic.fntdata"/><Relationship Id="rId14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1" y="0"/>
            <a:ext cx="2918621" cy="493237"/>
          </a:xfrm>
          <a:prstGeom prst="rect">
            <a:avLst/>
          </a:prstGeom>
          <a:noFill/>
          <a:ln>
            <a:noFill/>
          </a:ln>
        </p:spPr>
        <p:txBody>
          <a:bodyPr anchorCtr="0" anchor="t" bIns="45300" lIns="90625" spcFirstLastPara="1" rIns="90625" wrap="square" tIns="453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17142" y="0"/>
            <a:ext cx="2918621" cy="493237"/>
          </a:xfrm>
          <a:prstGeom prst="rect">
            <a:avLst/>
          </a:prstGeom>
          <a:noFill/>
          <a:ln>
            <a:noFill/>
          </a:ln>
        </p:spPr>
        <p:txBody>
          <a:bodyPr anchorCtr="0" anchor="t" bIns="45300" lIns="90625" spcFirstLastPara="1" rIns="90625" wrap="square" tIns="453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754063" y="741363"/>
            <a:ext cx="5227637" cy="36972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898521" y="4686538"/>
            <a:ext cx="4938722" cy="4439132"/>
          </a:xfrm>
          <a:prstGeom prst="rect">
            <a:avLst/>
          </a:prstGeom>
          <a:noFill/>
          <a:ln>
            <a:noFill/>
          </a:ln>
        </p:spPr>
        <p:txBody>
          <a:bodyPr anchorCtr="0" anchor="t" bIns="45300" lIns="90625" spcFirstLastPara="1" rIns="90625" wrap="square" tIns="453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1" y="9373076"/>
            <a:ext cx="2918621" cy="493237"/>
          </a:xfrm>
          <a:prstGeom prst="rect">
            <a:avLst/>
          </a:prstGeom>
          <a:noFill/>
          <a:ln>
            <a:noFill/>
          </a:ln>
        </p:spPr>
        <p:txBody>
          <a:bodyPr anchorCtr="0" anchor="b" bIns="45300" lIns="90625" spcFirstLastPara="1" rIns="90625" wrap="square" tIns="453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17142" y="9373076"/>
            <a:ext cx="2918621" cy="493237"/>
          </a:xfrm>
          <a:prstGeom prst="rect">
            <a:avLst/>
          </a:prstGeom>
          <a:noFill/>
          <a:ln>
            <a:noFill/>
          </a:ln>
        </p:spPr>
        <p:txBody>
          <a:bodyPr anchorCtr="0" anchor="b" bIns="45300" lIns="90625" spcFirstLastPara="1" rIns="90625" wrap="square" tIns="453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ja-JP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:notes"/>
          <p:cNvSpPr/>
          <p:nvPr>
            <p:ph idx="2" type="sldImg"/>
          </p:nvPr>
        </p:nvSpPr>
        <p:spPr>
          <a:xfrm>
            <a:off x="768350" y="746125"/>
            <a:ext cx="5270500" cy="3725863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4" name="Google Shape;24;p2:notes"/>
          <p:cNvSpPr txBox="1"/>
          <p:nvPr>
            <p:ph idx="1" type="body"/>
          </p:nvPr>
        </p:nvSpPr>
        <p:spPr>
          <a:xfrm>
            <a:off x="908050" y="4721225"/>
            <a:ext cx="4991100" cy="44719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6"/>
              <a:buFont typeface="Calibri"/>
              <a:buNone/>
            </a:pPr>
            <a:r>
              <a:t/>
            </a:r>
            <a:endParaRPr sz="1306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3:notes"/>
          <p:cNvSpPr/>
          <p:nvPr>
            <p:ph idx="2" type="sldImg"/>
          </p:nvPr>
        </p:nvSpPr>
        <p:spPr>
          <a:xfrm>
            <a:off x="768350" y="746125"/>
            <a:ext cx="5270500" cy="3725863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14" name="Google Shape;114;p3:notes"/>
          <p:cNvSpPr txBox="1"/>
          <p:nvPr>
            <p:ph idx="1" type="body"/>
          </p:nvPr>
        </p:nvSpPr>
        <p:spPr>
          <a:xfrm>
            <a:off x="908050" y="4721225"/>
            <a:ext cx="4991100" cy="44719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6"/>
              <a:buFont typeface="Calibri"/>
              <a:buNone/>
            </a:pPr>
            <a:r>
              <a:t/>
            </a:r>
            <a:endParaRPr sz="1306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4:notes"/>
          <p:cNvSpPr/>
          <p:nvPr>
            <p:ph idx="2" type="sldImg"/>
          </p:nvPr>
        </p:nvSpPr>
        <p:spPr>
          <a:xfrm>
            <a:off x="768350" y="746125"/>
            <a:ext cx="5270500" cy="3725863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16" name="Google Shape;216;p4:notes"/>
          <p:cNvSpPr txBox="1"/>
          <p:nvPr>
            <p:ph idx="1" type="body"/>
          </p:nvPr>
        </p:nvSpPr>
        <p:spPr>
          <a:xfrm>
            <a:off x="908050" y="4721225"/>
            <a:ext cx="4991100" cy="44719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6"/>
              <a:buFont typeface="Calibri"/>
              <a:buNone/>
            </a:pPr>
            <a:r>
              <a:t/>
            </a:r>
            <a:endParaRPr sz="1306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Relationship Id="rId3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Relationship Id="rId3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-1:LIXIL">
  <p:cSld name="A-1:LIXIL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" name="Google Shape;12;p6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" name="Google Shape;13;p6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" name="Google Shape;14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-3:EXSIOR">
  <p:cSld name="A-3:EXSIOR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" name="Google Shape;18;p7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9" name="Google Shape;19;p7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" name="Google Shape;2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20" Type="http://schemas.openxmlformats.org/officeDocument/2006/relationships/image" Target="../media/image17.jpg"/><Relationship Id="rId11" Type="http://schemas.openxmlformats.org/officeDocument/2006/relationships/image" Target="../media/image24.png"/><Relationship Id="rId10" Type="http://schemas.openxmlformats.org/officeDocument/2006/relationships/image" Target="../media/image2.png"/><Relationship Id="rId21" Type="http://schemas.openxmlformats.org/officeDocument/2006/relationships/image" Target="../media/image37.jpg"/><Relationship Id="rId13" Type="http://schemas.openxmlformats.org/officeDocument/2006/relationships/image" Target="../media/image18.png"/><Relationship Id="rId1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10.jpg"/><Relationship Id="rId9" Type="http://schemas.openxmlformats.org/officeDocument/2006/relationships/image" Target="../media/image8.png"/><Relationship Id="rId15" Type="http://schemas.openxmlformats.org/officeDocument/2006/relationships/image" Target="../media/image15.jpg"/><Relationship Id="rId14" Type="http://schemas.openxmlformats.org/officeDocument/2006/relationships/image" Target="../media/image1.png"/><Relationship Id="rId17" Type="http://schemas.openxmlformats.org/officeDocument/2006/relationships/image" Target="../media/image13.jpg"/><Relationship Id="rId16" Type="http://schemas.openxmlformats.org/officeDocument/2006/relationships/image" Target="../media/image27.png"/><Relationship Id="rId5" Type="http://schemas.openxmlformats.org/officeDocument/2006/relationships/image" Target="../media/image4.jpg"/><Relationship Id="rId19" Type="http://schemas.openxmlformats.org/officeDocument/2006/relationships/image" Target="../media/image35.png"/><Relationship Id="rId6" Type="http://schemas.openxmlformats.org/officeDocument/2006/relationships/image" Target="../media/image20.jpg"/><Relationship Id="rId18" Type="http://schemas.openxmlformats.org/officeDocument/2006/relationships/image" Target="../media/image26.png"/><Relationship Id="rId7" Type="http://schemas.openxmlformats.org/officeDocument/2006/relationships/image" Target="../media/image23.jpg"/><Relationship Id="rId8" Type="http://schemas.openxmlformats.org/officeDocument/2006/relationships/image" Target="../media/image16.png"/></Relationships>
</file>

<file path=ppt/slides/_rels/slide2.xml.rels><?xml version="1.0" encoding="UTF-8" standalone="yes"?><Relationships xmlns="http://schemas.openxmlformats.org/package/2006/relationships"><Relationship Id="rId40" Type="http://schemas.openxmlformats.org/officeDocument/2006/relationships/image" Target="../media/image73.jpg"/><Relationship Id="rId20" Type="http://schemas.openxmlformats.org/officeDocument/2006/relationships/image" Target="../media/image48.jpg"/><Relationship Id="rId22" Type="http://schemas.openxmlformats.org/officeDocument/2006/relationships/image" Target="../media/image51.jpg"/><Relationship Id="rId21" Type="http://schemas.openxmlformats.org/officeDocument/2006/relationships/image" Target="../media/image43.jpg"/><Relationship Id="rId24" Type="http://schemas.openxmlformats.org/officeDocument/2006/relationships/image" Target="../media/image42.jpg"/><Relationship Id="rId23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8.jpg"/><Relationship Id="rId4" Type="http://schemas.openxmlformats.org/officeDocument/2006/relationships/image" Target="../media/image27.png"/><Relationship Id="rId9" Type="http://schemas.openxmlformats.org/officeDocument/2006/relationships/image" Target="../media/image34.png"/><Relationship Id="rId26" Type="http://schemas.openxmlformats.org/officeDocument/2006/relationships/image" Target="../media/image36.jpg"/><Relationship Id="rId25" Type="http://schemas.openxmlformats.org/officeDocument/2006/relationships/image" Target="../media/image46.jpg"/><Relationship Id="rId28" Type="http://schemas.openxmlformats.org/officeDocument/2006/relationships/image" Target="../media/image52.png"/><Relationship Id="rId27" Type="http://schemas.openxmlformats.org/officeDocument/2006/relationships/image" Target="../media/image50.jpg"/><Relationship Id="rId5" Type="http://schemas.openxmlformats.org/officeDocument/2006/relationships/image" Target="../media/image19.jpg"/><Relationship Id="rId6" Type="http://schemas.openxmlformats.org/officeDocument/2006/relationships/image" Target="../media/image30.png"/><Relationship Id="rId29" Type="http://schemas.openxmlformats.org/officeDocument/2006/relationships/image" Target="../media/image60.png"/><Relationship Id="rId7" Type="http://schemas.openxmlformats.org/officeDocument/2006/relationships/image" Target="../media/image22.png"/><Relationship Id="rId8" Type="http://schemas.openxmlformats.org/officeDocument/2006/relationships/image" Target="../media/image29.png"/><Relationship Id="rId31" Type="http://schemas.openxmlformats.org/officeDocument/2006/relationships/image" Target="../media/image49.jpg"/><Relationship Id="rId30" Type="http://schemas.openxmlformats.org/officeDocument/2006/relationships/image" Target="../media/image41.png"/><Relationship Id="rId11" Type="http://schemas.openxmlformats.org/officeDocument/2006/relationships/image" Target="../media/image33.png"/><Relationship Id="rId33" Type="http://schemas.openxmlformats.org/officeDocument/2006/relationships/image" Target="../media/image68.jpg"/><Relationship Id="rId10" Type="http://schemas.openxmlformats.org/officeDocument/2006/relationships/image" Target="../media/image40.png"/><Relationship Id="rId32" Type="http://schemas.openxmlformats.org/officeDocument/2006/relationships/image" Target="../media/image57.jpg"/><Relationship Id="rId13" Type="http://schemas.openxmlformats.org/officeDocument/2006/relationships/image" Target="../media/image25.png"/><Relationship Id="rId35" Type="http://schemas.openxmlformats.org/officeDocument/2006/relationships/image" Target="../media/image56.jpg"/><Relationship Id="rId12" Type="http://schemas.openxmlformats.org/officeDocument/2006/relationships/image" Target="../media/image32.png"/><Relationship Id="rId34" Type="http://schemas.openxmlformats.org/officeDocument/2006/relationships/image" Target="../media/image70.jpg"/><Relationship Id="rId15" Type="http://schemas.openxmlformats.org/officeDocument/2006/relationships/image" Target="../media/image45.jpg"/><Relationship Id="rId37" Type="http://schemas.openxmlformats.org/officeDocument/2006/relationships/image" Target="../media/image53.jpg"/><Relationship Id="rId14" Type="http://schemas.openxmlformats.org/officeDocument/2006/relationships/image" Target="../media/image28.png"/><Relationship Id="rId36" Type="http://schemas.openxmlformats.org/officeDocument/2006/relationships/image" Target="../media/image78.jpg"/><Relationship Id="rId17" Type="http://schemas.openxmlformats.org/officeDocument/2006/relationships/image" Target="../media/image47.jpg"/><Relationship Id="rId39" Type="http://schemas.openxmlformats.org/officeDocument/2006/relationships/image" Target="../media/image76.jpg"/><Relationship Id="rId16" Type="http://schemas.openxmlformats.org/officeDocument/2006/relationships/image" Target="../media/image31.jpg"/><Relationship Id="rId38" Type="http://schemas.openxmlformats.org/officeDocument/2006/relationships/image" Target="../media/image54.jpg"/><Relationship Id="rId19" Type="http://schemas.openxmlformats.org/officeDocument/2006/relationships/image" Target="../media/image39.jpg"/><Relationship Id="rId18" Type="http://schemas.openxmlformats.org/officeDocument/2006/relationships/image" Target="../media/image44.jpg"/></Relationships>
</file>

<file path=ppt/slides/_rels/slide3.xml.rels><?xml version="1.0" encoding="UTF-8" standalone="yes"?><Relationships xmlns="http://schemas.openxmlformats.org/package/2006/relationships"><Relationship Id="rId40" Type="http://schemas.openxmlformats.org/officeDocument/2006/relationships/image" Target="../media/image101.jpg"/><Relationship Id="rId20" Type="http://schemas.openxmlformats.org/officeDocument/2006/relationships/image" Target="../media/image77.jpg"/><Relationship Id="rId42" Type="http://schemas.openxmlformats.org/officeDocument/2006/relationships/image" Target="../media/image90.jpg"/><Relationship Id="rId41" Type="http://schemas.openxmlformats.org/officeDocument/2006/relationships/image" Target="../media/image99.jpg"/><Relationship Id="rId22" Type="http://schemas.openxmlformats.org/officeDocument/2006/relationships/image" Target="../media/image72.jpg"/><Relationship Id="rId21" Type="http://schemas.openxmlformats.org/officeDocument/2006/relationships/image" Target="../media/image87.jpg"/><Relationship Id="rId24" Type="http://schemas.openxmlformats.org/officeDocument/2006/relationships/image" Target="../media/image84.jpg"/><Relationship Id="rId23" Type="http://schemas.openxmlformats.org/officeDocument/2006/relationships/image" Target="../media/image85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7.png"/><Relationship Id="rId4" Type="http://schemas.openxmlformats.org/officeDocument/2006/relationships/image" Target="../media/image55.png"/><Relationship Id="rId9" Type="http://schemas.openxmlformats.org/officeDocument/2006/relationships/image" Target="../media/image61.jpg"/><Relationship Id="rId26" Type="http://schemas.openxmlformats.org/officeDocument/2006/relationships/image" Target="../media/image83.jpg"/><Relationship Id="rId25" Type="http://schemas.openxmlformats.org/officeDocument/2006/relationships/image" Target="../media/image80.jpg"/><Relationship Id="rId28" Type="http://schemas.openxmlformats.org/officeDocument/2006/relationships/image" Target="../media/image79.jpg"/><Relationship Id="rId27" Type="http://schemas.openxmlformats.org/officeDocument/2006/relationships/image" Target="../media/image91.jpg"/><Relationship Id="rId5" Type="http://schemas.openxmlformats.org/officeDocument/2006/relationships/image" Target="../media/image63.png"/><Relationship Id="rId6" Type="http://schemas.openxmlformats.org/officeDocument/2006/relationships/image" Target="../media/image62.jpg"/><Relationship Id="rId29" Type="http://schemas.openxmlformats.org/officeDocument/2006/relationships/image" Target="../media/image93.jpg"/><Relationship Id="rId7" Type="http://schemas.openxmlformats.org/officeDocument/2006/relationships/image" Target="../media/image64.jpg"/><Relationship Id="rId8" Type="http://schemas.openxmlformats.org/officeDocument/2006/relationships/image" Target="../media/image74.jpg"/><Relationship Id="rId31" Type="http://schemas.openxmlformats.org/officeDocument/2006/relationships/image" Target="../media/image100.jpg"/><Relationship Id="rId30" Type="http://schemas.openxmlformats.org/officeDocument/2006/relationships/image" Target="../media/image94.jpg"/><Relationship Id="rId11" Type="http://schemas.openxmlformats.org/officeDocument/2006/relationships/image" Target="../media/image69.jpg"/><Relationship Id="rId33" Type="http://schemas.openxmlformats.org/officeDocument/2006/relationships/image" Target="../media/image89.jpg"/><Relationship Id="rId10" Type="http://schemas.openxmlformats.org/officeDocument/2006/relationships/image" Target="../media/image88.jpg"/><Relationship Id="rId32" Type="http://schemas.openxmlformats.org/officeDocument/2006/relationships/image" Target="../media/image86.jpg"/><Relationship Id="rId13" Type="http://schemas.openxmlformats.org/officeDocument/2006/relationships/image" Target="../media/image75.jpg"/><Relationship Id="rId35" Type="http://schemas.openxmlformats.org/officeDocument/2006/relationships/image" Target="../media/image95.jpg"/><Relationship Id="rId12" Type="http://schemas.openxmlformats.org/officeDocument/2006/relationships/image" Target="../media/image59.jpg"/><Relationship Id="rId34" Type="http://schemas.openxmlformats.org/officeDocument/2006/relationships/image" Target="../media/image92.jpg"/><Relationship Id="rId15" Type="http://schemas.openxmlformats.org/officeDocument/2006/relationships/image" Target="../media/image82.jpg"/><Relationship Id="rId37" Type="http://schemas.openxmlformats.org/officeDocument/2006/relationships/image" Target="../media/image102.jpg"/><Relationship Id="rId14" Type="http://schemas.openxmlformats.org/officeDocument/2006/relationships/image" Target="../media/image67.jpg"/><Relationship Id="rId36" Type="http://schemas.openxmlformats.org/officeDocument/2006/relationships/image" Target="../media/image97.jpg"/><Relationship Id="rId17" Type="http://schemas.openxmlformats.org/officeDocument/2006/relationships/image" Target="../media/image66.jpg"/><Relationship Id="rId39" Type="http://schemas.openxmlformats.org/officeDocument/2006/relationships/image" Target="../media/image98.jpg"/><Relationship Id="rId16" Type="http://schemas.openxmlformats.org/officeDocument/2006/relationships/image" Target="../media/image71.jpg"/><Relationship Id="rId38" Type="http://schemas.openxmlformats.org/officeDocument/2006/relationships/image" Target="../media/image96.png"/><Relationship Id="rId19" Type="http://schemas.openxmlformats.org/officeDocument/2006/relationships/image" Target="../media/image81.jpg"/><Relationship Id="rId18" Type="http://schemas.openxmlformats.org/officeDocument/2006/relationships/image" Target="../media/image65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"/>
          <p:cNvSpPr txBox="1"/>
          <p:nvPr/>
        </p:nvSpPr>
        <p:spPr>
          <a:xfrm>
            <a:off x="6640661" y="955484"/>
            <a:ext cx="3905700" cy="873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716863" rtl="0" algn="l">
              <a:lnSpc>
                <a:spcPct val="1114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1600"/>
              <a:buFont typeface="Quattrocento Sans"/>
              <a:buNone/>
            </a:pPr>
            <a:r>
              <a:rPr i="0" lang="ja-JP" sz="17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DC12Vの様々なメリットは</a:t>
            </a:r>
            <a:endParaRPr i="0" sz="1700" u="none" cap="none" strike="noStrike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716863" rtl="0" algn="l">
              <a:lnSpc>
                <a:spcPct val="1114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1600"/>
              <a:buFont typeface="Quattrocento Sans"/>
              <a:buNone/>
            </a:pPr>
            <a:r>
              <a:rPr i="0" lang="ja-JP" sz="17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エクステリアにおける自由で</a:t>
            </a:r>
            <a:endParaRPr i="0" sz="1700" u="none" cap="none" strike="noStrike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226"/>
              </a:spcBef>
              <a:spcAft>
                <a:spcPts val="0"/>
              </a:spcAft>
              <a:buClr>
                <a:srgbClr val="6C6C6C"/>
              </a:buClr>
              <a:buSzPts val="1600"/>
              <a:buFont typeface="Quattrocento Sans"/>
              <a:buNone/>
            </a:pPr>
            <a:r>
              <a:rPr i="0" lang="ja-JP" sz="17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安全なライティングを実現します。</a:t>
            </a:r>
            <a:endParaRPr i="0" sz="1700" u="none" cap="none" strike="noStrike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7" name="Google Shape;27;p2"/>
          <p:cNvSpPr txBox="1"/>
          <p:nvPr/>
        </p:nvSpPr>
        <p:spPr>
          <a:xfrm>
            <a:off x="166459" y="305959"/>
            <a:ext cx="4251000" cy="43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8978" marR="0" rtl="0" algn="l">
              <a:lnSpc>
                <a:spcPct val="117362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14"/>
              <a:buFont typeface="Arial"/>
              <a:buNone/>
            </a:pPr>
            <a:r>
              <a:rPr b="1" i="0" lang="ja-JP" sz="1414" u="none" cap="none" strike="noStrike">
                <a:solidFill>
                  <a:srgbClr val="FFFFFF"/>
                </a:solidFill>
                <a:latin typeface="M PLUS 1"/>
                <a:ea typeface="M PLUS 1"/>
                <a:cs typeface="M PLUS 1"/>
                <a:sym typeface="M PLUS 1"/>
              </a:rPr>
              <a:t>エクステリアライト</a:t>
            </a:r>
            <a:r>
              <a:rPr i="0" lang="ja-JP" sz="1414" u="none" cap="none" strike="noStrike">
                <a:solidFill>
                  <a:srgbClr val="FFFFFF"/>
                </a:solidFill>
                <a:latin typeface="M PLUS 1"/>
                <a:ea typeface="M PLUS 1"/>
                <a:cs typeface="M PLUS 1"/>
                <a:sym typeface="M PLUS 1"/>
              </a:rPr>
              <a:t>　</a:t>
            </a:r>
            <a:r>
              <a:rPr i="0" lang="ja-JP" sz="2828" u="none" cap="none" strike="noStrike">
                <a:solidFill>
                  <a:srgbClr val="FFFFFF"/>
                </a:solidFill>
                <a:latin typeface="M PLUS 1"/>
                <a:ea typeface="M PLUS 1"/>
                <a:cs typeface="M PLUS 1"/>
                <a:sym typeface="M PLUS 1"/>
              </a:rPr>
              <a:t>美彩</a:t>
            </a:r>
            <a:r>
              <a:rPr b="1" i="0" lang="ja-JP" sz="1800" u="none" cap="none" strike="noStrike">
                <a:solidFill>
                  <a:schemeClr val="lt1"/>
                </a:solidFill>
                <a:latin typeface="M PLUS 1"/>
                <a:ea typeface="M PLUS 1"/>
                <a:cs typeface="M PLUS 1"/>
                <a:sym typeface="M PLUS 1"/>
              </a:rPr>
              <a:t>（Bisai）</a:t>
            </a:r>
            <a:endParaRPr i="0" sz="1800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8" name="Google Shape;28;p2"/>
          <p:cNvSpPr/>
          <p:nvPr/>
        </p:nvSpPr>
        <p:spPr>
          <a:xfrm>
            <a:off x="7351024" y="2749593"/>
            <a:ext cx="774245" cy="608425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9" name="Google Shape;29;p2"/>
          <p:cNvSpPr/>
          <p:nvPr/>
        </p:nvSpPr>
        <p:spPr>
          <a:xfrm>
            <a:off x="9602980" y="4547068"/>
            <a:ext cx="890275" cy="577986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0" name="Google Shape;30;p2"/>
          <p:cNvSpPr/>
          <p:nvPr/>
        </p:nvSpPr>
        <p:spPr>
          <a:xfrm>
            <a:off x="8610168" y="4543595"/>
            <a:ext cx="792064" cy="577995"/>
          </a:xfrm>
          <a:prstGeom prst="rect">
            <a:avLst/>
          </a:pr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1" name="Google Shape;31;p2"/>
          <p:cNvSpPr/>
          <p:nvPr/>
        </p:nvSpPr>
        <p:spPr>
          <a:xfrm>
            <a:off x="9465377" y="4769594"/>
            <a:ext cx="90221" cy="112215"/>
          </a:xfrm>
          <a:custGeom>
            <a:rect b="b" l="l" r="r" t="t"/>
            <a:pathLst>
              <a:path extrusionOk="0" h="158750" w="127634">
                <a:moveTo>
                  <a:pt x="0" y="0"/>
                </a:moveTo>
                <a:lnTo>
                  <a:pt x="0" y="158445"/>
                </a:lnTo>
                <a:lnTo>
                  <a:pt x="127482" y="79222"/>
                </a:lnTo>
                <a:lnTo>
                  <a:pt x="0" y="0"/>
                </a:lnTo>
                <a:close/>
              </a:path>
            </a:pathLst>
          </a:custGeom>
          <a:solidFill>
            <a:srgbClr val="838EC6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2" name="Google Shape;32;p2"/>
          <p:cNvSpPr/>
          <p:nvPr/>
        </p:nvSpPr>
        <p:spPr>
          <a:xfrm>
            <a:off x="8599972" y="6295339"/>
            <a:ext cx="1086678" cy="737968"/>
          </a:xfrm>
          <a:prstGeom prst="rect">
            <a:avLst/>
          </a:pr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3" name="Google Shape;33;p2"/>
          <p:cNvSpPr/>
          <p:nvPr/>
        </p:nvSpPr>
        <p:spPr>
          <a:xfrm>
            <a:off x="6694002" y="6295339"/>
            <a:ext cx="1029484" cy="737968"/>
          </a:xfrm>
          <a:prstGeom prst="rect">
            <a:avLst/>
          </a:pr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4" name="Google Shape;34;p2"/>
          <p:cNvSpPr/>
          <p:nvPr/>
        </p:nvSpPr>
        <p:spPr>
          <a:xfrm>
            <a:off x="9364743" y="2360940"/>
            <a:ext cx="1061757" cy="836672"/>
          </a:xfrm>
          <a:prstGeom prst="rect">
            <a:avLst/>
          </a:pr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5" name="Google Shape;35;p2"/>
          <p:cNvSpPr txBox="1"/>
          <p:nvPr/>
        </p:nvSpPr>
        <p:spPr>
          <a:xfrm>
            <a:off x="6651396" y="1862285"/>
            <a:ext cx="1712400" cy="891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686"/>
              <a:buFont typeface="Century Gothic"/>
              <a:buNone/>
            </a:pPr>
            <a:r>
              <a:rPr i="0" lang="ja-JP" sz="2686" u="none" cap="none" strike="noStrike">
                <a:solidFill>
                  <a:srgbClr val="595959"/>
                </a:solidFill>
                <a:latin typeface="M PLUS 1"/>
                <a:ea typeface="M PLUS 1"/>
                <a:cs typeface="M PLUS 1"/>
                <a:sym typeface="M PLUS 1"/>
              </a:rPr>
              <a:t>01 </a:t>
            </a:r>
            <a:endParaRPr i="0" sz="2686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14"/>
              </a:spcBef>
              <a:spcAft>
                <a:spcPts val="0"/>
              </a:spcAft>
              <a:buClr>
                <a:srgbClr val="7C7C7C"/>
              </a:buClr>
              <a:buSzPts val="918"/>
              <a:buFont typeface="MS PGothic"/>
              <a:buNone/>
            </a:pPr>
            <a:r>
              <a:rPr b="1" i="0" lang="ja-JP" sz="918" u="none" cap="none" strike="noStrike">
                <a:solidFill>
                  <a:srgbClr val="7C7C7C"/>
                </a:solidFill>
                <a:latin typeface="M PLUS 1"/>
                <a:ea typeface="M PLUS 1"/>
                <a:cs typeface="M PLUS 1"/>
                <a:sym typeface="M PLUS 1"/>
              </a:rPr>
              <a:t>電気工事士の資格が不要 </a:t>
            </a:r>
            <a:endParaRPr i="0" sz="918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3591" rtl="0" algn="just">
              <a:lnSpc>
                <a:spcPct val="111100"/>
              </a:lnSpc>
              <a:spcBef>
                <a:spcPts val="156"/>
              </a:spcBef>
              <a:spcAft>
                <a:spcPts val="0"/>
              </a:spcAft>
              <a:buClr>
                <a:srgbClr val="4C4C4C"/>
              </a:buClr>
              <a:buSzPts val="636"/>
              <a:buFont typeface="MS PGothic"/>
              <a:buNone/>
            </a:pPr>
            <a:r>
              <a:rPr i="0" lang="ja-JP" sz="636" u="none" cap="none" strike="noStrike">
                <a:solidFill>
                  <a:srgbClr val="4C4C4C"/>
                </a:solidFill>
                <a:latin typeface="M PLUS 1"/>
                <a:ea typeface="M PLUS 1"/>
                <a:cs typeface="M PLUS 1"/>
                <a:sym typeface="M PLUS 1"/>
              </a:rPr>
              <a:t>ＤＣ１２Ｖ照明の施工に特別な技術は必要ありません。エクステリアの工事と一緒に施工することができます。</a:t>
            </a:r>
            <a:endParaRPr i="0" sz="636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6" name="Google Shape;36;p2"/>
          <p:cNvSpPr txBox="1"/>
          <p:nvPr/>
        </p:nvSpPr>
        <p:spPr>
          <a:xfrm>
            <a:off x="8585748" y="1862284"/>
            <a:ext cx="1339200" cy="121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686"/>
              <a:buFont typeface="Century Gothic"/>
              <a:buNone/>
            </a:pPr>
            <a:r>
              <a:rPr i="0" lang="ja-JP" sz="2686" u="none" cap="none" strike="noStrike">
                <a:solidFill>
                  <a:srgbClr val="595959"/>
                </a:solidFill>
                <a:latin typeface="M PLUS 1"/>
                <a:ea typeface="M PLUS 1"/>
                <a:cs typeface="M PLUS 1"/>
                <a:sym typeface="M PLUS 1"/>
              </a:rPr>
              <a:t>02 </a:t>
            </a:r>
            <a:endParaRPr i="0" sz="2686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4"/>
              </a:spcBef>
              <a:spcAft>
                <a:spcPts val="0"/>
              </a:spcAft>
              <a:buClr>
                <a:srgbClr val="7C7C7C"/>
              </a:buClr>
              <a:buSzPts val="918"/>
              <a:buFont typeface="MS PGothic"/>
              <a:buNone/>
            </a:pPr>
            <a:r>
              <a:rPr b="1" i="0" lang="ja-JP" sz="918" u="none" cap="none" strike="noStrike">
                <a:solidFill>
                  <a:srgbClr val="7C7C7C"/>
                </a:solidFill>
                <a:latin typeface="M PLUS 1"/>
                <a:ea typeface="M PLUS 1"/>
                <a:cs typeface="M PLUS 1"/>
                <a:sym typeface="M PLUS 1"/>
              </a:rPr>
              <a:t>安心・安全な照明器具 </a:t>
            </a:r>
            <a:endParaRPr i="0" sz="918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314665" rtl="0" algn="l">
              <a:lnSpc>
                <a:spcPct val="111100"/>
              </a:lnSpc>
              <a:spcBef>
                <a:spcPts val="156"/>
              </a:spcBef>
              <a:spcAft>
                <a:spcPts val="0"/>
              </a:spcAft>
              <a:buClr>
                <a:srgbClr val="4C4C4C"/>
              </a:buClr>
              <a:buSzPts val="636"/>
              <a:buFont typeface="MS PGothic"/>
              <a:buNone/>
            </a:pPr>
            <a:r>
              <a:rPr i="0" lang="ja-JP" sz="636" u="none" cap="none" strike="noStrike">
                <a:solidFill>
                  <a:srgbClr val="4C4C4C"/>
                </a:solidFill>
                <a:latin typeface="M PLUS 1"/>
                <a:ea typeface="M PLUS 1"/>
                <a:cs typeface="M PLUS 1"/>
                <a:sym typeface="M PLUS 1"/>
              </a:rPr>
              <a:t>低電圧なので、万が一、漏電などのトラブルが発生した場合でも感電の危険性が少 なく、小さなお子様やペットが いるご家庭でも安心して使用できます。</a:t>
            </a:r>
            <a:endParaRPr i="0" sz="636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7" name="Google Shape;37;p2"/>
          <p:cNvSpPr txBox="1"/>
          <p:nvPr/>
        </p:nvSpPr>
        <p:spPr>
          <a:xfrm>
            <a:off x="6640814" y="3490891"/>
            <a:ext cx="1829100" cy="108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7237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686"/>
              <a:buFont typeface="Century Gothic"/>
              <a:buNone/>
            </a:pPr>
            <a:r>
              <a:rPr i="0" lang="ja-JP" sz="2686" u="none" cap="none" strike="noStrike">
                <a:solidFill>
                  <a:srgbClr val="595959"/>
                </a:solidFill>
                <a:latin typeface="M PLUS 1"/>
                <a:ea typeface="M PLUS 1"/>
                <a:cs typeface="M PLUS 1"/>
                <a:sym typeface="M PLUS 1"/>
              </a:rPr>
              <a:t>03 </a:t>
            </a:r>
            <a:endParaRPr i="0" sz="2686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12091"/>
              </a:lnSpc>
              <a:spcBef>
                <a:spcPts val="0"/>
              </a:spcBef>
              <a:spcAft>
                <a:spcPts val="0"/>
              </a:spcAft>
              <a:buClr>
                <a:srgbClr val="7C7C7C"/>
              </a:buClr>
              <a:buSzPts val="918"/>
              <a:buFont typeface="MS PGothic"/>
              <a:buNone/>
            </a:pPr>
            <a:r>
              <a:rPr b="1" i="0" lang="ja-JP" sz="918" u="none" cap="none" strike="noStrike">
                <a:solidFill>
                  <a:srgbClr val="7C7C7C"/>
                </a:solidFill>
                <a:latin typeface="M PLUS 1"/>
                <a:ea typeface="M PLUS 1"/>
                <a:cs typeface="M PLUS 1"/>
                <a:sym typeface="M PLUS 1"/>
              </a:rPr>
              <a:t>センサ・タイマー付で一括制御 </a:t>
            </a:r>
            <a:endParaRPr i="0" sz="918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3591" rtl="0" algn="l">
              <a:lnSpc>
                <a:spcPct val="111100"/>
              </a:lnSpc>
              <a:spcBef>
                <a:spcPts val="156"/>
              </a:spcBef>
              <a:spcAft>
                <a:spcPts val="0"/>
              </a:spcAft>
              <a:buClr>
                <a:srgbClr val="4C4C4C"/>
              </a:buClr>
              <a:buSzPts val="636"/>
              <a:buFont typeface="MS PGothic"/>
              <a:buNone/>
            </a:pPr>
            <a:r>
              <a:rPr i="0" lang="ja-JP" sz="636" u="none" cap="none" strike="noStrike">
                <a:solidFill>
                  <a:srgbClr val="4C4C4C"/>
                </a:solidFill>
                <a:latin typeface="M PLUS 1"/>
                <a:ea typeface="M PLUS 1"/>
                <a:cs typeface="M PLUS 1"/>
                <a:sym typeface="M PLUS 1"/>
              </a:rPr>
              <a:t>トランス電源ユニットの明るさセンサで暗くなると点灯し、タイマーで点灯継続時間を調整。すべての照明器具が手間をかけずにスマートに使えます。</a:t>
            </a:r>
            <a:endParaRPr i="0" sz="636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8" name="Google Shape;38;p2"/>
          <p:cNvSpPr txBox="1"/>
          <p:nvPr/>
        </p:nvSpPr>
        <p:spPr>
          <a:xfrm>
            <a:off x="8585750" y="3490900"/>
            <a:ext cx="1867200" cy="97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17237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686"/>
              <a:buFont typeface="Century Gothic"/>
              <a:buNone/>
            </a:pPr>
            <a:r>
              <a:rPr i="0" lang="ja-JP" sz="2686" u="none" cap="none" strike="noStrike">
                <a:solidFill>
                  <a:srgbClr val="595959"/>
                </a:solidFill>
                <a:latin typeface="M PLUS 1"/>
                <a:ea typeface="M PLUS 1"/>
                <a:cs typeface="M PLUS 1"/>
                <a:sym typeface="M PLUS 1"/>
              </a:rPr>
              <a:t>04 </a:t>
            </a:r>
            <a:endParaRPr i="0" sz="2686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just">
              <a:lnSpc>
                <a:spcPct val="112091"/>
              </a:lnSpc>
              <a:spcBef>
                <a:spcPts val="0"/>
              </a:spcBef>
              <a:spcAft>
                <a:spcPts val="0"/>
              </a:spcAft>
              <a:buClr>
                <a:srgbClr val="7C7C7C"/>
              </a:buClr>
              <a:buSzPts val="918"/>
              <a:buFont typeface="MS PGothic"/>
              <a:buNone/>
            </a:pPr>
            <a:r>
              <a:rPr b="1" i="0" lang="ja-JP" sz="918" u="none" cap="none" strike="noStrike">
                <a:solidFill>
                  <a:srgbClr val="7C7C7C"/>
                </a:solidFill>
                <a:latin typeface="M PLUS 1"/>
                <a:ea typeface="M PLUS 1"/>
                <a:cs typeface="M PLUS 1"/>
                <a:sym typeface="M PLUS 1"/>
              </a:rPr>
              <a:t>エクステリアのリフォームに最適</a:t>
            </a:r>
            <a:endParaRPr i="0" sz="918" u="none" cap="none" strike="noStrike">
              <a:solidFill>
                <a:schemeClr val="dk1"/>
              </a:solidFill>
              <a:highlight>
                <a:srgbClr val="FFFF00"/>
              </a:highlight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3591" rtl="0" algn="just">
              <a:lnSpc>
                <a:spcPct val="111100"/>
              </a:lnSpc>
              <a:spcBef>
                <a:spcPts val="156"/>
              </a:spcBef>
              <a:spcAft>
                <a:spcPts val="0"/>
              </a:spcAft>
              <a:buClr>
                <a:srgbClr val="4C4C4C"/>
              </a:buClr>
              <a:buSzPts val="636"/>
              <a:buFont typeface="MS PGothic"/>
              <a:buNone/>
            </a:pPr>
            <a:r>
              <a:rPr i="0" lang="ja-JP" sz="636" u="none" cap="none" strike="noStrike">
                <a:solidFill>
                  <a:srgbClr val="4C4C4C"/>
                </a:solidFill>
                <a:latin typeface="M PLUS 1"/>
                <a:ea typeface="M PLUS 1"/>
                <a:cs typeface="M PLUS 1"/>
                <a:sym typeface="M PLUS 1"/>
              </a:rPr>
              <a:t>屋外コンセントに差し込むだけのトランス電源、埋設が不要な配線類、簡単に設置できる照明器具等、</a:t>
            </a:r>
            <a:r>
              <a:rPr lang="ja-JP" sz="636">
                <a:solidFill>
                  <a:srgbClr val="4C4C4C"/>
                </a:solidFill>
                <a:latin typeface="M PLUS 1"/>
                <a:ea typeface="M PLUS 1"/>
                <a:cs typeface="M PLUS 1"/>
                <a:sym typeface="M PLUS 1"/>
              </a:rPr>
              <a:t>外構</a:t>
            </a:r>
            <a:r>
              <a:rPr i="0" lang="ja-JP" sz="636" u="none" cap="none" strike="noStrike">
                <a:solidFill>
                  <a:srgbClr val="4C4C4C"/>
                </a:solidFill>
                <a:latin typeface="M PLUS 1"/>
                <a:ea typeface="M PLUS 1"/>
                <a:cs typeface="M PLUS 1"/>
                <a:sym typeface="M PLUS 1"/>
              </a:rPr>
              <a:t>リフォームに使いやすい要素が満載です。</a:t>
            </a:r>
            <a:endParaRPr i="0" sz="1800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9" name="Google Shape;39;p2"/>
          <p:cNvSpPr txBox="1"/>
          <p:nvPr/>
        </p:nvSpPr>
        <p:spPr>
          <a:xfrm>
            <a:off x="6671205" y="5268991"/>
            <a:ext cx="1734300" cy="97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7237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686"/>
              <a:buFont typeface="Century Gothic"/>
              <a:buNone/>
            </a:pPr>
            <a:r>
              <a:rPr i="0" lang="ja-JP" sz="2686" u="none" cap="none" strike="noStrike">
                <a:solidFill>
                  <a:srgbClr val="595959"/>
                </a:solidFill>
                <a:latin typeface="M PLUS 1"/>
                <a:ea typeface="M PLUS 1"/>
                <a:cs typeface="M PLUS 1"/>
                <a:sym typeface="M PLUS 1"/>
              </a:rPr>
              <a:t>05</a:t>
            </a:r>
            <a:endParaRPr i="0" sz="2686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12091"/>
              </a:lnSpc>
              <a:spcBef>
                <a:spcPts val="0"/>
              </a:spcBef>
              <a:spcAft>
                <a:spcPts val="0"/>
              </a:spcAft>
              <a:buClr>
                <a:srgbClr val="7C7C7C"/>
              </a:buClr>
              <a:buSzPts val="918"/>
              <a:buFont typeface="MS PGothic"/>
              <a:buNone/>
            </a:pPr>
            <a:r>
              <a:rPr b="1" i="0" lang="ja-JP" sz="918" u="none" cap="none" strike="noStrike">
                <a:solidFill>
                  <a:srgbClr val="7C7C7C"/>
                </a:solidFill>
                <a:latin typeface="M PLUS 1"/>
                <a:ea typeface="M PLUS 1"/>
                <a:cs typeface="M PLUS 1"/>
                <a:sym typeface="M PLUS 1"/>
              </a:rPr>
              <a:t>コンパクト＆ハイパワー</a:t>
            </a:r>
            <a:endParaRPr i="0" sz="918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3591" rtl="0" algn="l">
              <a:lnSpc>
                <a:spcPct val="111100"/>
              </a:lnSpc>
              <a:spcBef>
                <a:spcPts val="156"/>
              </a:spcBef>
              <a:spcAft>
                <a:spcPts val="0"/>
              </a:spcAft>
              <a:buClr>
                <a:srgbClr val="4C4C4C"/>
              </a:buClr>
              <a:buSzPts val="636"/>
              <a:buFont typeface="MS PGothic"/>
              <a:buNone/>
            </a:pPr>
            <a:r>
              <a:rPr i="0" lang="ja-JP" sz="636" u="none" cap="none" strike="noStrike">
                <a:solidFill>
                  <a:srgbClr val="4C4C4C"/>
                </a:solidFill>
                <a:latin typeface="M PLUS 1"/>
                <a:ea typeface="M PLUS 1"/>
                <a:cs typeface="M PLUS 1"/>
                <a:sym typeface="M PLUS 1"/>
              </a:rPr>
              <a:t>エクステリアに馴染みやすいコンパクトな照明器具でありながら、ハイパワーな明るさで本格的な照明演出を手軽に楽しむことができます。</a:t>
            </a:r>
            <a:endParaRPr i="0" sz="636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40" name="Google Shape;40;p2"/>
          <p:cNvSpPr txBox="1"/>
          <p:nvPr/>
        </p:nvSpPr>
        <p:spPr>
          <a:xfrm>
            <a:off x="8574050" y="5276000"/>
            <a:ext cx="2014200" cy="97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7237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686"/>
              <a:buFont typeface="Century Gothic"/>
              <a:buNone/>
            </a:pPr>
            <a:r>
              <a:rPr i="0" lang="ja-JP" sz="2686" u="none" cap="none" strike="noStrike">
                <a:solidFill>
                  <a:srgbClr val="595959"/>
                </a:solidFill>
                <a:latin typeface="M PLUS 1"/>
                <a:ea typeface="M PLUS 1"/>
                <a:cs typeface="M PLUS 1"/>
                <a:sym typeface="M PLUS 1"/>
              </a:rPr>
              <a:t>06 </a:t>
            </a:r>
            <a:endParaRPr i="0" sz="2686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12091"/>
              </a:lnSpc>
              <a:spcBef>
                <a:spcPts val="0"/>
              </a:spcBef>
              <a:spcAft>
                <a:spcPts val="0"/>
              </a:spcAft>
              <a:buClr>
                <a:srgbClr val="7C7C7C"/>
              </a:buClr>
              <a:buSzPts val="918"/>
              <a:buFont typeface="MS PGothic"/>
              <a:buNone/>
            </a:pPr>
            <a:r>
              <a:rPr b="1" i="0" lang="ja-JP" sz="918" u="none" cap="none" strike="noStrike">
                <a:solidFill>
                  <a:srgbClr val="7C7C7C"/>
                </a:solidFill>
                <a:latin typeface="M PLUS 1"/>
                <a:ea typeface="M PLUS 1"/>
                <a:cs typeface="M PLUS 1"/>
                <a:sym typeface="M PLUS 1"/>
              </a:rPr>
              <a:t>虫がよりにくく、植物を傷めない照明 </a:t>
            </a:r>
            <a:endParaRPr i="0" sz="918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3591" rtl="0" algn="l">
              <a:lnSpc>
                <a:spcPct val="111100"/>
              </a:lnSpc>
              <a:spcBef>
                <a:spcPts val="156"/>
              </a:spcBef>
              <a:spcAft>
                <a:spcPts val="0"/>
              </a:spcAft>
              <a:buClr>
                <a:srgbClr val="4C4C4C"/>
              </a:buClr>
              <a:buSzPts val="636"/>
              <a:buFont typeface="MS PGothic"/>
              <a:buNone/>
            </a:pPr>
            <a:r>
              <a:rPr i="0" lang="ja-JP" sz="636" u="none" cap="none" strike="noStrike">
                <a:solidFill>
                  <a:srgbClr val="4C4C4C"/>
                </a:solidFill>
                <a:latin typeface="M PLUS 1"/>
                <a:ea typeface="M PLUS 1"/>
                <a:cs typeface="M PLUS 1"/>
                <a:sym typeface="M PLUS 1"/>
              </a:rPr>
              <a:t>ＬＥＤは虫を誘う紫外線を含まないため夜間のライトアップに最適です。また、光源から赤外線（熱線）を照射しないため植物を傷めません。</a:t>
            </a:r>
            <a:endParaRPr i="0" sz="636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41" name="Google Shape;41;p2"/>
          <p:cNvSpPr txBox="1"/>
          <p:nvPr/>
        </p:nvSpPr>
        <p:spPr>
          <a:xfrm>
            <a:off x="9594007" y="5155264"/>
            <a:ext cx="202884" cy="870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566"/>
              <a:buFont typeface="MS PGothic"/>
              <a:buNone/>
            </a:pPr>
            <a:r>
              <a:rPr i="0" lang="ja-JP" sz="566" u="none" cap="none" strike="noStrike">
                <a:solidFill>
                  <a:srgbClr val="4C4C4C"/>
                </a:solidFill>
                <a:latin typeface="M PLUS 1"/>
                <a:ea typeface="M PLUS 1"/>
                <a:cs typeface="M PLUS 1"/>
                <a:sym typeface="M PLUS 1"/>
              </a:rPr>
              <a:t>After</a:t>
            </a:r>
            <a:endParaRPr i="0" sz="566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42" name="Google Shape;42;p2"/>
          <p:cNvSpPr txBox="1"/>
          <p:nvPr/>
        </p:nvSpPr>
        <p:spPr>
          <a:xfrm>
            <a:off x="8598474" y="5155264"/>
            <a:ext cx="261685" cy="870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566"/>
              <a:buFont typeface="MS PGothic"/>
              <a:buNone/>
            </a:pPr>
            <a:r>
              <a:rPr i="0" lang="ja-JP" sz="566" u="none" cap="none" strike="noStrike">
                <a:solidFill>
                  <a:srgbClr val="4C4C4C"/>
                </a:solidFill>
                <a:latin typeface="M PLUS 1"/>
                <a:ea typeface="M PLUS 1"/>
                <a:cs typeface="M PLUS 1"/>
                <a:sym typeface="M PLUS 1"/>
              </a:rPr>
              <a:t>Before</a:t>
            </a:r>
            <a:endParaRPr i="0" sz="566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43" name="Google Shape;43;p2"/>
          <p:cNvSpPr txBox="1"/>
          <p:nvPr/>
        </p:nvSpPr>
        <p:spPr>
          <a:xfrm>
            <a:off x="7082698" y="3150145"/>
            <a:ext cx="432242" cy="81561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6778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1001"/>
              </a:buClr>
              <a:buSzPts val="530"/>
              <a:buFont typeface="MS PGothic"/>
              <a:buNone/>
            </a:pPr>
            <a:r>
              <a:rPr i="0" lang="ja-JP" sz="530" u="none" cap="none" strike="noStrike">
                <a:solidFill>
                  <a:srgbClr val="171001"/>
                </a:solidFill>
                <a:latin typeface="M PLUS 1"/>
                <a:ea typeface="M PLUS 1"/>
                <a:cs typeface="M PLUS 1"/>
                <a:sym typeface="M PLUS 1"/>
              </a:rPr>
              <a:t>不 要！！</a:t>
            </a:r>
            <a:endParaRPr i="0" sz="530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pic>
        <p:nvPicPr>
          <p:cNvPr id="44" name="Google Shape;44;p2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9176369" y="3244543"/>
            <a:ext cx="1276582" cy="334059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45;p2"/>
          <p:cNvPicPr preferRelativeResize="0"/>
          <p:nvPr/>
        </p:nvPicPr>
        <p:blipFill rotWithShape="1">
          <a:blip r:embed="rId10">
            <a:alphaModFix/>
          </a:blip>
          <a:srcRect b="149" l="7354" r="173" t="56"/>
          <a:stretch/>
        </p:blipFill>
        <p:spPr>
          <a:xfrm>
            <a:off x="128000" y="1609050"/>
            <a:ext cx="1234800" cy="181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Google Shape;46;p2"/>
          <p:cNvPicPr preferRelativeResize="0"/>
          <p:nvPr/>
        </p:nvPicPr>
        <p:blipFill rotWithShape="1">
          <a:blip r:embed="rId11">
            <a:alphaModFix/>
          </a:blip>
          <a:srcRect b="1369" l="4940" r="4096" t="119"/>
          <a:stretch/>
        </p:blipFill>
        <p:spPr>
          <a:xfrm>
            <a:off x="2602119" y="1609050"/>
            <a:ext cx="1234800" cy="1821653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/>
          <p:cNvSpPr/>
          <p:nvPr/>
        </p:nvSpPr>
        <p:spPr>
          <a:xfrm>
            <a:off x="1354872" y="5238326"/>
            <a:ext cx="1245000" cy="1815000"/>
          </a:xfrm>
          <a:prstGeom prst="rect">
            <a:avLst/>
          </a:prstGeom>
          <a:blipFill rotWithShape="1">
            <a:blip r:embed="rId12">
              <a:alphaModFix/>
            </a:blip>
            <a:stretch>
              <a:fillRect b="0" l="-300676" r="-100075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48" name="Google Shape;48;p2"/>
          <p:cNvSpPr/>
          <p:nvPr/>
        </p:nvSpPr>
        <p:spPr>
          <a:xfrm>
            <a:off x="2598431" y="5238326"/>
            <a:ext cx="1234800" cy="1815000"/>
          </a:xfrm>
          <a:prstGeom prst="rect">
            <a:avLst/>
          </a:prstGeom>
          <a:blipFill rotWithShape="1">
            <a:blip r:embed="rId12">
              <a:alphaModFix/>
            </a:blip>
            <a:stretch>
              <a:fillRect b="0" l="-40025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49" name="Google Shape;49;p2"/>
          <p:cNvSpPr/>
          <p:nvPr/>
        </p:nvSpPr>
        <p:spPr>
          <a:xfrm>
            <a:off x="3831791" y="5237426"/>
            <a:ext cx="1234800" cy="1815900"/>
          </a:xfrm>
          <a:prstGeom prst="rect">
            <a:avLst/>
          </a:prstGeom>
          <a:blipFill rotWithShape="1">
            <a:blip r:embed="rId13">
              <a:alphaModFix/>
            </a:blip>
            <a:stretch>
              <a:fillRect b="0" l="0" r="-400225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rPr b="0" i="0" lang="ja-JP" sz="1272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　　　　　　　　　　　　　　　</a:t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pic>
        <p:nvPicPr>
          <p:cNvPr id="50" name="Google Shape;50;p2"/>
          <p:cNvPicPr preferRelativeResize="0"/>
          <p:nvPr/>
        </p:nvPicPr>
        <p:blipFill rotWithShape="1">
          <a:blip r:embed="rId14">
            <a:alphaModFix/>
          </a:blip>
          <a:srcRect b="719" l="3870" r="4402" t="208"/>
          <a:stretch/>
        </p:blipFill>
        <p:spPr>
          <a:xfrm>
            <a:off x="3836634" y="1609050"/>
            <a:ext cx="1234800" cy="1822544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2"/>
          <p:cNvSpPr/>
          <p:nvPr/>
        </p:nvSpPr>
        <p:spPr>
          <a:xfrm>
            <a:off x="5065150" y="5237426"/>
            <a:ext cx="1234800" cy="1815900"/>
          </a:xfrm>
          <a:prstGeom prst="rect">
            <a:avLst/>
          </a:prstGeom>
          <a:blipFill rotWithShape="1">
            <a:blip r:embed="rId13">
              <a:alphaModFix/>
            </a:blip>
            <a:stretch>
              <a:fillRect b="80" l="-400225" r="0" t="-8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pic>
        <p:nvPicPr>
          <p:cNvPr id="52" name="Google Shape;52;p2"/>
          <p:cNvPicPr preferRelativeResize="0"/>
          <p:nvPr/>
        </p:nvPicPr>
        <p:blipFill rotWithShape="1">
          <a:blip r:embed="rId15">
            <a:alphaModFix/>
          </a:blip>
          <a:srcRect b="10737" l="8097" r="51379" t="0"/>
          <a:stretch/>
        </p:blipFill>
        <p:spPr>
          <a:xfrm>
            <a:off x="1362515" y="1609050"/>
            <a:ext cx="1239887" cy="1821652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2"/>
          <p:cNvPicPr preferRelativeResize="0"/>
          <p:nvPr/>
        </p:nvPicPr>
        <p:blipFill rotWithShape="1">
          <a:blip r:embed="rId16">
            <a:alphaModFix/>
          </a:blip>
          <a:srcRect b="0" l="0" r="0" t="0"/>
          <a:stretch/>
        </p:blipFill>
        <p:spPr>
          <a:xfrm>
            <a:off x="3737141" y="442247"/>
            <a:ext cx="480214" cy="231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Google Shape;54;p2"/>
          <p:cNvPicPr preferRelativeResize="0"/>
          <p:nvPr/>
        </p:nvPicPr>
        <p:blipFill rotWithShape="1">
          <a:blip r:embed="rId17">
            <a:alphaModFix/>
          </a:blip>
          <a:srcRect b="0" l="9405" r="47784" t="4845"/>
          <a:stretch/>
        </p:blipFill>
        <p:spPr>
          <a:xfrm>
            <a:off x="127538" y="5231674"/>
            <a:ext cx="1228775" cy="1821652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2"/>
          <p:cNvSpPr/>
          <p:nvPr/>
        </p:nvSpPr>
        <p:spPr>
          <a:xfrm>
            <a:off x="5071150" y="1609050"/>
            <a:ext cx="1228800" cy="1811700"/>
          </a:xfrm>
          <a:prstGeom prst="rect">
            <a:avLst/>
          </a:prstGeom>
          <a:blipFill rotWithShape="1">
            <a:blip r:embed="rId18">
              <a:alphaModFix/>
            </a:blip>
            <a:stretch>
              <a:fillRect b="0" l="-300676" r="-100075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6" name="Google Shape;56;p2"/>
          <p:cNvSpPr txBox="1"/>
          <p:nvPr/>
        </p:nvSpPr>
        <p:spPr>
          <a:xfrm>
            <a:off x="128000" y="908365"/>
            <a:ext cx="6016800" cy="64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7700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50"/>
              <a:buFont typeface="Arial"/>
              <a:buNone/>
            </a:pPr>
            <a:r>
              <a:rPr i="0" lang="ja-JP" sz="185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エクステリアプランナーの感性を刺激して、 </a:t>
            </a:r>
            <a:endParaRPr i="0" sz="1850" u="none" cap="none" strike="noStrike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8978" marR="0" rtl="0" algn="l">
              <a:lnSpc>
                <a:spcPct val="100000"/>
              </a:lnSpc>
              <a:spcBef>
                <a:spcPts val="297"/>
              </a:spcBef>
              <a:spcAft>
                <a:spcPts val="0"/>
              </a:spcAft>
              <a:buClr>
                <a:srgbClr val="000000"/>
              </a:buClr>
              <a:buSzPts val="1850"/>
              <a:buFont typeface="Arial"/>
              <a:buNone/>
            </a:pPr>
            <a:r>
              <a:rPr i="0" lang="ja-JP" sz="185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その創造力をかきたてる。</a:t>
            </a:r>
            <a:endParaRPr i="0" sz="14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57" name="Google Shape;57;p2"/>
          <p:cNvSpPr/>
          <p:nvPr/>
        </p:nvSpPr>
        <p:spPr>
          <a:xfrm>
            <a:off x="6557762" y="1862518"/>
            <a:ext cx="3788283" cy="45600"/>
          </a:xfrm>
          <a:custGeom>
            <a:rect b="b" l="l" r="r" t="t"/>
            <a:pathLst>
              <a:path extrusionOk="0" h="120000" w="8280400">
                <a:moveTo>
                  <a:pt x="0" y="0"/>
                </a:moveTo>
                <a:lnTo>
                  <a:pt x="8280006" y="0"/>
                </a:lnTo>
              </a:path>
            </a:pathLst>
          </a:custGeom>
          <a:noFill/>
          <a:ln cap="flat" cmpd="sng" w="12700">
            <a:solidFill>
              <a:srgbClr val="818282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72"/>
              <a:buFont typeface="Arial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8" name="Google Shape;58;p2"/>
          <p:cNvSpPr/>
          <p:nvPr/>
        </p:nvSpPr>
        <p:spPr>
          <a:xfrm>
            <a:off x="1362800" y="7218751"/>
            <a:ext cx="2570675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Arial"/>
              <a:buNone/>
            </a:pPr>
            <a:r>
              <a:rPr b="0" i="0" lang="ja-JP" sz="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2023エクステリアライト_商品提案書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Arial"/>
              <a:buNone/>
            </a:pPr>
            <a:r>
              <a:rPr b="0" i="0" lang="ja-JP" sz="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SPD_ext_23_005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Arial"/>
              <a:buNone/>
            </a:pPr>
            <a:r>
              <a:rPr b="0" i="0" lang="ja-JP" sz="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2024.2.21改訂版（202</a:t>
            </a:r>
            <a:r>
              <a:rPr lang="ja-JP" sz="600">
                <a:solidFill>
                  <a:schemeClr val="dk2"/>
                </a:solidFill>
              </a:rPr>
              <a:t>6</a:t>
            </a:r>
            <a:r>
              <a:rPr b="0" i="0" lang="ja-JP" sz="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.04改訂）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" name="Google Shape;59;p2"/>
          <p:cNvSpPr txBox="1"/>
          <p:nvPr/>
        </p:nvSpPr>
        <p:spPr>
          <a:xfrm>
            <a:off x="8076355" y="128588"/>
            <a:ext cx="11541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ja-JP" sz="900" u="none" cap="none" strike="noStrike">
                <a:solidFill>
                  <a:schemeClr val="lt1"/>
                </a:solidFill>
                <a:latin typeface="M PLUS 1"/>
                <a:ea typeface="M PLUS 1"/>
                <a:cs typeface="M PLUS 1"/>
                <a:sym typeface="M PLUS 1"/>
              </a:rPr>
              <a:t>□□□□□■■■■■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60" name="Google Shape;60;p2"/>
          <p:cNvSpPr txBox="1"/>
          <p:nvPr/>
        </p:nvSpPr>
        <p:spPr>
          <a:xfrm>
            <a:off x="174625" y="100013"/>
            <a:ext cx="14112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i="0" lang="ja-JP" sz="1100" u="none" cap="none" strike="noStrike">
                <a:solidFill>
                  <a:schemeClr val="lt1"/>
                </a:solidFill>
                <a:latin typeface="M PLUS 1"/>
                <a:ea typeface="M PLUS 1"/>
                <a:cs typeface="M PLUS 1"/>
                <a:sym typeface="M PLUS 1"/>
              </a:rPr>
              <a:t>□□□□□■■■■■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pic>
        <p:nvPicPr>
          <p:cNvPr descr="座る, ネックレス, 机, コンピュータ が含まれている画像&#10;&#10;自動的に生成された説明" id="61" name="Google Shape;61;p2"/>
          <p:cNvPicPr preferRelativeResize="0"/>
          <p:nvPr/>
        </p:nvPicPr>
        <p:blipFill rotWithShape="1">
          <a:blip r:embed="rId19">
            <a:alphaModFix/>
          </a:blip>
          <a:srcRect b="0" l="26999" r="27692" t="0"/>
          <a:stretch/>
        </p:blipFill>
        <p:spPr>
          <a:xfrm>
            <a:off x="2603744" y="3423461"/>
            <a:ext cx="1232475" cy="18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2"/>
          <p:cNvSpPr/>
          <p:nvPr/>
        </p:nvSpPr>
        <p:spPr>
          <a:xfrm>
            <a:off x="1367966" y="3423461"/>
            <a:ext cx="1235700" cy="1814400"/>
          </a:xfrm>
          <a:prstGeom prst="rect">
            <a:avLst/>
          </a:prstGeom>
          <a:blipFill rotWithShape="1">
            <a:blip r:embed="rId12">
              <a:alphaModFix/>
            </a:blip>
            <a:stretch>
              <a:fillRect b="-10" l="-199970" r="-200230" t="-2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63" name="Google Shape;63;p2"/>
          <p:cNvSpPr/>
          <p:nvPr/>
        </p:nvSpPr>
        <p:spPr>
          <a:xfrm>
            <a:off x="5065150" y="3423461"/>
            <a:ext cx="1234800" cy="1815000"/>
          </a:xfrm>
          <a:prstGeom prst="rect">
            <a:avLst/>
          </a:prstGeom>
          <a:blipFill rotWithShape="1">
            <a:blip r:embed="rId12">
              <a:alphaModFix/>
            </a:blip>
            <a:stretch>
              <a:fillRect b="0" l="-100530" r="-29962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pic>
        <p:nvPicPr>
          <p:cNvPr descr="光 が含まれている画像&#10;&#10;自動的に生成された説明" id="64" name="Google Shape;64;p2"/>
          <p:cNvPicPr preferRelativeResize="0"/>
          <p:nvPr/>
        </p:nvPicPr>
        <p:blipFill rotWithShape="1">
          <a:blip r:embed="rId20">
            <a:alphaModFix/>
          </a:blip>
          <a:srcRect b="0" l="6665" r="55270" t="16150"/>
          <a:stretch/>
        </p:blipFill>
        <p:spPr>
          <a:xfrm>
            <a:off x="128000" y="3423461"/>
            <a:ext cx="1239888" cy="1821652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2" title="CFKL_25_50005A.jpg"/>
          <p:cNvPicPr preferRelativeResize="0"/>
          <p:nvPr/>
        </p:nvPicPr>
        <p:blipFill rotWithShape="1">
          <a:blip r:embed="rId21">
            <a:alphaModFix/>
          </a:blip>
          <a:srcRect b="1506" l="23543" r="41757" t="17529"/>
          <a:stretch/>
        </p:blipFill>
        <p:spPr>
          <a:xfrm>
            <a:off x="3836297" y="3423450"/>
            <a:ext cx="1228774" cy="18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2"/>
          <p:cNvSpPr txBox="1"/>
          <p:nvPr/>
        </p:nvSpPr>
        <p:spPr>
          <a:xfrm>
            <a:off x="3884145" y="3476368"/>
            <a:ext cx="277800" cy="109500"/>
          </a:xfrm>
          <a:prstGeom prst="rect">
            <a:avLst/>
          </a:prstGeom>
          <a:solidFill>
            <a:srgbClr val="FF0000"/>
          </a:solidFill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1775">
            <a:spAutoFit/>
          </a:bodyPr>
          <a:lstStyle/>
          <a:p>
            <a:pPr indent="0" lvl="0" marL="2558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Verdana"/>
              <a:buNone/>
            </a:pPr>
            <a:r>
              <a:rPr b="1" i="0" lang="ja-JP" sz="700" u="none" cap="none" strike="noStrike">
                <a:solidFill>
                  <a:srgbClr val="FFFFFF"/>
                </a:solidFill>
                <a:latin typeface="M PLUS 1"/>
                <a:ea typeface="M PLUS 1"/>
                <a:cs typeface="M PLUS 1"/>
                <a:sym typeface="M PLUS 1"/>
              </a:rPr>
              <a:t>NEW</a:t>
            </a:r>
            <a:endParaRPr i="0" sz="700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grpSp>
        <p:nvGrpSpPr>
          <p:cNvPr id="67" name="Google Shape;67;p2"/>
          <p:cNvGrpSpPr/>
          <p:nvPr/>
        </p:nvGrpSpPr>
        <p:grpSpPr>
          <a:xfrm>
            <a:off x="6671205" y="4574396"/>
            <a:ext cx="1663019" cy="543258"/>
            <a:chOff x="6671205" y="4486968"/>
            <a:chExt cx="1663019" cy="543258"/>
          </a:xfrm>
        </p:grpSpPr>
        <p:sp>
          <p:nvSpPr>
            <p:cNvPr id="68" name="Google Shape;68;p2"/>
            <p:cNvSpPr/>
            <p:nvPr/>
          </p:nvSpPr>
          <p:spPr>
            <a:xfrm>
              <a:off x="6791392" y="4743437"/>
              <a:ext cx="328410" cy="86258"/>
            </a:xfrm>
            <a:custGeom>
              <a:rect b="b" l="l" r="r" t="t"/>
              <a:pathLst>
                <a:path extrusionOk="0" h="121920" w="464184">
                  <a:moveTo>
                    <a:pt x="0" y="121869"/>
                  </a:moveTo>
                  <a:lnTo>
                    <a:pt x="463892" y="121869"/>
                  </a:lnTo>
                  <a:lnTo>
                    <a:pt x="463892" y="0"/>
                  </a:lnTo>
                  <a:lnTo>
                    <a:pt x="0" y="0"/>
                  </a:lnTo>
                  <a:lnTo>
                    <a:pt x="0" y="121869"/>
                  </a:lnTo>
                  <a:close/>
                </a:path>
              </a:pathLst>
            </a:custGeom>
            <a:noFill/>
            <a:ln cap="flat" cmpd="sng" w="9525">
              <a:solidFill>
                <a:srgbClr val="17100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r>
                <a:t/>
              </a:r>
              <a:endParaRPr b="0" i="0" sz="1272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7908296" y="4743437"/>
              <a:ext cx="328410" cy="86258"/>
            </a:xfrm>
            <a:custGeom>
              <a:rect b="b" l="l" r="r" t="t"/>
              <a:pathLst>
                <a:path extrusionOk="0" h="121920" w="464184">
                  <a:moveTo>
                    <a:pt x="0" y="121869"/>
                  </a:moveTo>
                  <a:lnTo>
                    <a:pt x="463905" y="121869"/>
                  </a:lnTo>
                  <a:lnTo>
                    <a:pt x="463905" y="0"/>
                  </a:lnTo>
                  <a:lnTo>
                    <a:pt x="0" y="0"/>
                  </a:lnTo>
                  <a:lnTo>
                    <a:pt x="0" y="121869"/>
                  </a:lnTo>
                  <a:close/>
                </a:path>
              </a:pathLst>
            </a:custGeom>
            <a:noFill/>
            <a:ln cap="flat" cmpd="sng" w="9525">
              <a:solidFill>
                <a:srgbClr val="17100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r>
                <a:t/>
              </a:r>
              <a:endParaRPr b="0" i="0" sz="1272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7152373" y="4743437"/>
              <a:ext cx="716124" cy="86258"/>
            </a:xfrm>
            <a:custGeom>
              <a:rect b="b" l="l" r="r" t="t"/>
              <a:pathLst>
                <a:path extrusionOk="0" h="121920" w="1012190">
                  <a:moveTo>
                    <a:pt x="0" y="121869"/>
                  </a:moveTo>
                  <a:lnTo>
                    <a:pt x="1011847" y="121869"/>
                  </a:lnTo>
                  <a:lnTo>
                    <a:pt x="1011847" y="0"/>
                  </a:lnTo>
                  <a:lnTo>
                    <a:pt x="0" y="0"/>
                  </a:lnTo>
                  <a:lnTo>
                    <a:pt x="0" y="121869"/>
                  </a:lnTo>
                  <a:close/>
                </a:path>
              </a:pathLst>
            </a:custGeom>
            <a:solidFill>
              <a:srgbClr val="F5DB56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r>
                <a:t/>
              </a:r>
              <a:endParaRPr b="0" i="0" sz="1272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7152374" y="4850176"/>
              <a:ext cx="479363" cy="86258"/>
            </a:xfrm>
            <a:custGeom>
              <a:rect b="b" l="l" r="r" t="t"/>
              <a:pathLst>
                <a:path extrusionOk="0" h="121920" w="677545">
                  <a:moveTo>
                    <a:pt x="0" y="121881"/>
                  </a:moveTo>
                  <a:lnTo>
                    <a:pt x="677303" y="121881"/>
                  </a:lnTo>
                  <a:lnTo>
                    <a:pt x="677303" y="0"/>
                  </a:lnTo>
                  <a:lnTo>
                    <a:pt x="0" y="0"/>
                  </a:lnTo>
                  <a:lnTo>
                    <a:pt x="0" y="121881"/>
                  </a:lnTo>
                  <a:close/>
                </a:path>
              </a:pathLst>
            </a:custGeom>
            <a:solidFill>
              <a:srgbClr val="F5DB56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r>
                <a:t/>
              </a:r>
              <a:endParaRPr b="0" i="0" sz="1272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6678437" y="4706531"/>
              <a:ext cx="1654185" cy="0"/>
            </a:xfrm>
            <a:custGeom>
              <a:rect b="b" l="l" r="r" t="t"/>
              <a:pathLst>
                <a:path extrusionOk="0" h="120000" w="2338070">
                  <a:moveTo>
                    <a:pt x="0" y="0"/>
                  </a:moveTo>
                  <a:lnTo>
                    <a:pt x="2337993" y="0"/>
                  </a:lnTo>
                </a:path>
              </a:pathLst>
            </a:custGeom>
            <a:noFill/>
            <a:ln cap="flat" cmpd="sng" w="10275">
              <a:solidFill>
                <a:srgbClr val="A0A1A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r>
                <a:t/>
              </a:r>
              <a:endParaRPr b="0" i="0" sz="1272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6678436" y="4683896"/>
              <a:ext cx="62447" cy="45375"/>
            </a:xfrm>
            <a:custGeom>
              <a:rect b="b" l="l" r="r" t="t"/>
              <a:pathLst>
                <a:path extrusionOk="0" h="64134" w="88265">
                  <a:moveTo>
                    <a:pt x="87985" y="64046"/>
                  </a:moveTo>
                  <a:lnTo>
                    <a:pt x="0" y="32029"/>
                  </a:lnTo>
                  <a:lnTo>
                    <a:pt x="87985" y="0"/>
                  </a:lnTo>
                </a:path>
              </a:pathLst>
            </a:custGeom>
            <a:noFill/>
            <a:ln cap="flat" cmpd="sng" w="10275">
              <a:solidFill>
                <a:srgbClr val="A0A1A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r>
                <a:t/>
              </a:r>
              <a:endParaRPr b="0" i="0" sz="1272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8268879" y="4683896"/>
              <a:ext cx="62447" cy="45375"/>
            </a:xfrm>
            <a:custGeom>
              <a:rect b="b" l="l" r="r" t="t"/>
              <a:pathLst>
                <a:path extrusionOk="0" h="64134" w="88265">
                  <a:moveTo>
                    <a:pt x="0" y="0"/>
                  </a:moveTo>
                  <a:lnTo>
                    <a:pt x="87998" y="32016"/>
                  </a:lnTo>
                  <a:lnTo>
                    <a:pt x="0" y="64046"/>
                  </a:lnTo>
                </a:path>
              </a:pathLst>
            </a:custGeom>
            <a:noFill/>
            <a:ln cap="flat" cmpd="sng" w="10275">
              <a:solidFill>
                <a:srgbClr val="A0A1A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r>
                <a:t/>
              </a:r>
              <a:endParaRPr b="0" i="0" sz="1272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6708148" y="4541533"/>
              <a:ext cx="94345" cy="94794"/>
            </a:xfrm>
            <a:custGeom>
              <a:rect b="b" l="l" r="r" t="t"/>
              <a:pathLst>
                <a:path extrusionOk="0" h="133984" w="133350">
                  <a:moveTo>
                    <a:pt x="62825" y="0"/>
                  </a:moveTo>
                  <a:lnTo>
                    <a:pt x="27021" y="13180"/>
                  </a:lnTo>
                  <a:lnTo>
                    <a:pt x="4355" y="46889"/>
                  </a:lnTo>
                  <a:lnTo>
                    <a:pt x="0" y="79212"/>
                  </a:lnTo>
                  <a:lnTo>
                    <a:pt x="3817" y="92087"/>
                  </a:lnTo>
                  <a:lnTo>
                    <a:pt x="29646" y="122267"/>
                  </a:lnTo>
                  <a:lnTo>
                    <a:pt x="72905" y="133774"/>
                  </a:lnTo>
                  <a:lnTo>
                    <a:pt x="86882" y="130809"/>
                  </a:lnTo>
                  <a:lnTo>
                    <a:pt x="120037" y="106787"/>
                  </a:lnTo>
                  <a:lnTo>
                    <a:pt x="133076" y="67033"/>
                  </a:lnTo>
                  <a:lnTo>
                    <a:pt x="132431" y="57705"/>
                  </a:lnTo>
                  <a:lnTo>
                    <a:pt x="114701" y="21267"/>
                  </a:lnTo>
                  <a:lnTo>
                    <a:pt x="78022" y="1462"/>
                  </a:lnTo>
                  <a:lnTo>
                    <a:pt x="62825" y="0"/>
                  </a:lnTo>
                  <a:close/>
                </a:path>
              </a:pathLst>
            </a:custGeom>
            <a:solidFill>
              <a:srgbClr val="DD851F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r>
                <a:t/>
              </a:r>
              <a:endParaRPr b="0" i="0" sz="1272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6756137" y="4503548"/>
              <a:ext cx="0" cy="23810"/>
            </a:xfrm>
            <a:custGeom>
              <a:rect b="b" l="l" r="r" t="t"/>
              <a:pathLst>
                <a:path extrusionOk="0" h="33654" w="120000">
                  <a:moveTo>
                    <a:pt x="0" y="33210"/>
                  </a:moveTo>
                  <a:lnTo>
                    <a:pt x="0" y="0"/>
                  </a:lnTo>
                </a:path>
              </a:pathLst>
            </a:custGeom>
            <a:noFill/>
            <a:ln cap="flat" cmpd="sng" w="9525">
              <a:solidFill>
                <a:srgbClr val="DD851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r>
                <a:t/>
              </a:r>
              <a:endParaRPr b="0" i="0" sz="1272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6756137" y="4649900"/>
              <a:ext cx="0" cy="23810"/>
            </a:xfrm>
            <a:custGeom>
              <a:rect b="b" l="l" r="r" t="t"/>
              <a:pathLst>
                <a:path extrusionOk="0" h="33654" w="120000">
                  <a:moveTo>
                    <a:pt x="0" y="33235"/>
                  </a:moveTo>
                  <a:lnTo>
                    <a:pt x="0" y="0"/>
                  </a:lnTo>
                </a:path>
              </a:pathLst>
            </a:custGeom>
            <a:noFill/>
            <a:ln cap="flat" cmpd="sng" w="9525">
              <a:solidFill>
                <a:srgbClr val="DD851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r>
                <a:t/>
              </a:r>
              <a:endParaRPr b="0" i="0" sz="1272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6817583" y="4588460"/>
              <a:ext cx="23810" cy="0"/>
            </a:xfrm>
            <a:custGeom>
              <a:rect b="b" l="l" r="r" t="t"/>
              <a:pathLst>
                <a:path extrusionOk="0" h="120000" w="33654">
                  <a:moveTo>
                    <a:pt x="0" y="0"/>
                  </a:moveTo>
                  <a:lnTo>
                    <a:pt x="33223" y="0"/>
                  </a:lnTo>
                </a:path>
              </a:pathLst>
            </a:custGeom>
            <a:noFill/>
            <a:ln cap="flat" cmpd="sng" w="9525">
              <a:solidFill>
                <a:srgbClr val="DD851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r>
                <a:t/>
              </a:r>
              <a:endParaRPr b="0" i="0" sz="1272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6671205" y="4588460"/>
              <a:ext cx="23810" cy="0"/>
            </a:xfrm>
            <a:custGeom>
              <a:rect b="b" l="l" r="r" t="t"/>
              <a:pathLst>
                <a:path extrusionOk="0" h="120000" w="33654">
                  <a:moveTo>
                    <a:pt x="0" y="0"/>
                  </a:moveTo>
                  <a:lnTo>
                    <a:pt x="33235" y="0"/>
                  </a:lnTo>
                </a:path>
              </a:pathLst>
            </a:custGeom>
            <a:noFill/>
            <a:ln cap="flat" cmpd="sng" w="9525">
              <a:solidFill>
                <a:srgbClr val="DD851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r>
                <a:t/>
              </a:r>
              <a:endParaRPr b="0" i="0" sz="1272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80" name="Google Shape;80;p2"/>
            <p:cNvSpPr/>
            <p:nvPr/>
          </p:nvSpPr>
          <p:spPr>
            <a:xfrm>
              <a:off x="6799586" y="4631909"/>
              <a:ext cx="16623" cy="16623"/>
            </a:xfrm>
            <a:custGeom>
              <a:rect b="b" l="l" r="r" t="t"/>
              <a:pathLst>
                <a:path extrusionOk="0" h="23495" w="23495">
                  <a:moveTo>
                    <a:pt x="0" y="0"/>
                  </a:moveTo>
                  <a:lnTo>
                    <a:pt x="23507" y="23495"/>
                  </a:lnTo>
                </a:path>
              </a:pathLst>
            </a:custGeom>
            <a:noFill/>
            <a:ln cap="flat" cmpd="sng" w="9525">
              <a:solidFill>
                <a:srgbClr val="DD851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r>
                <a:t/>
              </a:r>
              <a:endParaRPr b="0" i="0" sz="1272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81" name="Google Shape;81;p2"/>
            <p:cNvSpPr/>
            <p:nvPr/>
          </p:nvSpPr>
          <p:spPr>
            <a:xfrm>
              <a:off x="6696086" y="4528390"/>
              <a:ext cx="16623" cy="17071"/>
            </a:xfrm>
            <a:custGeom>
              <a:rect b="b" l="l" r="r" t="t"/>
              <a:pathLst>
                <a:path extrusionOk="0" h="24129" w="23495">
                  <a:moveTo>
                    <a:pt x="0" y="0"/>
                  </a:moveTo>
                  <a:lnTo>
                    <a:pt x="23507" y="23533"/>
                  </a:lnTo>
                </a:path>
              </a:pathLst>
            </a:custGeom>
            <a:noFill/>
            <a:ln cap="flat" cmpd="sng" w="9525">
              <a:solidFill>
                <a:srgbClr val="DD851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r>
                <a:t/>
              </a:r>
              <a:endParaRPr b="0" i="0" sz="1272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82" name="Google Shape;82;p2"/>
            <p:cNvSpPr/>
            <p:nvPr/>
          </p:nvSpPr>
          <p:spPr>
            <a:xfrm>
              <a:off x="6696080" y="4631909"/>
              <a:ext cx="17071" cy="16623"/>
            </a:xfrm>
            <a:custGeom>
              <a:rect b="b" l="l" r="r" t="t"/>
              <a:pathLst>
                <a:path extrusionOk="0" h="23495" w="24129">
                  <a:moveTo>
                    <a:pt x="23520" y="0"/>
                  </a:moveTo>
                  <a:lnTo>
                    <a:pt x="0" y="23495"/>
                  </a:lnTo>
                </a:path>
              </a:pathLst>
            </a:custGeom>
            <a:noFill/>
            <a:ln cap="flat" cmpd="sng" w="9525">
              <a:solidFill>
                <a:srgbClr val="DD851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r>
                <a:t/>
              </a:r>
              <a:endParaRPr b="0" i="0" sz="1272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6799581" y="4528390"/>
              <a:ext cx="17071" cy="17071"/>
            </a:xfrm>
            <a:custGeom>
              <a:rect b="b" l="l" r="r" t="t"/>
              <a:pathLst>
                <a:path extrusionOk="0" h="24129" w="24129">
                  <a:moveTo>
                    <a:pt x="23520" y="0"/>
                  </a:moveTo>
                  <a:lnTo>
                    <a:pt x="0" y="23533"/>
                  </a:lnTo>
                </a:path>
              </a:pathLst>
            </a:custGeom>
            <a:noFill/>
            <a:ln cap="flat" cmpd="sng" w="9525">
              <a:solidFill>
                <a:srgbClr val="DD851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r>
                <a:t/>
              </a:r>
              <a:endParaRPr b="0" i="0" sz="1272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8200989" y="4541533"/>
              <a:ext cx="94345" cy="94794"/>
            </a:xfrm>
            <a:custGeom>
              <a:rect b="b" l="l" r="r" t="t"/>
              <a:pathLst>
                <a:path extrusionOk="0" h="133984" w="133350">
                  <a:moveTo>
                    <a:pt x="62825" y="0"/>
                  </a:moveTo>
                  <a:lnTo>
                    <a:pt x="27021" y="13180"/>
                  </a:lnTo>
                  <a:lnTo>
                    <a:pt x="4355" y="46889"/>
                  </a:lnTo>
                  <a:lnTo>
                    <a:pt x="0" y="79212"/>
                  </a:lnTo>
                  <a:lnTo>
                    <a:pt x="3817" y="92087"/>
                  </a:lnTo>
                  <a:lnTo>
                    <a:pt x="29646" y="122267"/>
                  </a:lnTo>
                  <a:lnTo>
                    <a:pt x="72905" y="133774"/>
                  </a:lnTo>
                  <a:lnTo>
                    <a:pt x="86882" y="130809"/>
                  </a:lnTo>
                  <a:lnTo>
                    <a:pt x="120037" y="106787"/>
                  </a:lnTo>
                  <a:lnTo>
                    <a:pt x="133076" y="67033"/>
                  </a:lnTo>
                  <a:lnTo>
                    <a:pt x="132431" y="57705"/>
                  </a:lnTo>
                  <a:lnTo>
                    <a:pt x="114701" y="21267"/>
                  </a:lnTo>
                  <a:lnTo>
                    <a:pt x="78022" y="1462"/>
                  </a:lnTo>
                  <a:lnTo>
                    <a:pt x="62825" y="0"/>
                  </a:lnTo>
                  <a:close/>
                </a:path>
              </a:pathLst>
            </a:custGeom>
            <a:solidFill>
              <a:srgbClr val="DD851F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r>
                <a:t/>
              </a:r>
              <a:endParaRPr b="0" i="0" sz="1272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8248978" y="4503548"/>
              <a:ext cx="0" cy="23810"/>
            </a:xfrm>
            <a:custGeom>
              <a:rect b="b" l="l" r="r" t="t"/>
              <a:pathLst>
                <a:path extrusionOk="0" h="33654" w="120000">
                  <a:moveTo>
                    <a:pt x="0" y="33210"/>
                  </a:moveTo>
                  <a:lnTo>
                    <a:pt x="0" y="0"/>
                  </a:lnTo>
                </a:path>
              </a:pathLst>
            </a:custGeom>
            <a:noFill/>
            <a:ln cap="flat" cmpd="sng" w="9525">
              <a:solidFill>
                <a:srgbClr val="DD851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r>
                <a:t/>
              </a:r>
              <a:endParaRPr b="0" i="0" sz="1272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86" name="Google Shape;86;p2"/>
            <p:cNvSpPr/>
            <p:nvPr/>
          </p:nvSpPr>
          <p:spPr>
            <a:xfrm>
              <a:off x="8248978" y="4649900"/>
              <a:ext cx="0" cy="23810"/>
            </a:xfrm>
            <a:custGeom>
              <a:rect b="b" l="l" r="r" t="t"/>
              <a:pathLst>
                <a:path extrusionOk="0" h="33654" w="120000">
                  <a:moveTo>
                    <a:pt x="0" y="33235"/>
                  </a:moveTo>
                  <a:lnTo>
                    <a:pt x="0" y="0"/>
                  </a:lnTo>
                </a:path>
              </a:pathLst>
            </a:custGeom>
            <a:noFill/>
            <a:ln cap="flat" cmpd="sng" w="9525">
              <a:solidFill>
                <a:srgbClr val="DD851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r>
                <a:t/>
              </a:r>
              <a:endParaRPr b="0" i="0" sz="1272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8310414" y="4588460"/>
              <a:ext cx="23810" cy="0"/>
            </a:xfrm>
            <a:custGeom>
              <a:rect b="b" l="l" r="r" t="t"/>
              <a:pathLst>
                <a:path extrusionOk="0" h="120000" w="33654">
                  <a:moveTo>
                    <a:pt x="0" y="0"/>
                  </a:moveTo>
                  <a:lnTo>
                    <a:pt x="33235" y="0"/>
                  </a:lnTo>
                </a:path>
              </a:pathLst>
            </a:custGeom>
            <a:noFill/>
            <a:ln cap="flat" cmpd="sng" w="9525">
              <a:solidFill>
                <a:srgbClr val="DD851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r>
                <a:t/>
              </a:r>
              <a:endParaRPr b="0" i="0" sz="1272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88" name="Google Shape;88;p2"/>
            <p:cNvSpPr/>
            <p:nvPr/>
          </p:nvSpPr>
          <p:spPr>
            <a:xfrm>
              <a:off x="8164046" y="4588460"/>
              <a:ext cx="23810" cy="0"/>
            </a:xfrm>
            <a:custGeom>
              <a:rect b="b" l="l" r="r" t="t"/>
              <a:pathLst>
                <a:path extrusionOk="0" h="120000" w="33654">
                  <a:moveTo>
                    <a:pt x="0" y="0"/>
                  </a:moveTo>
                  <a:lnTo>
                    <a:pt x="33235" y="0"/>
                  </a:lnTo>
                </a:path>
              </a:pathLst>
            </a:custGeom>
            <a:noFill/>
            <a:ln cap="flat" cmpd="sng" w="9525">
              <a:solidFill>
                <a:srgbClr val="DD851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r>
                <a:t/>
              </a:r>
              <a:endParaRPr b="0" i="0" sz="1272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8292426" y="4631909"/>
              <a:ext cx="16623" cy="16623"/>
            </a:xfrm>
            <a:custGeom>
              <a:rect b="b" l="l" r="r" t="t"/>
              <a:pathLst>
                <a:path extrusionOk="0" h="23495" w="23495">
                  <a:moveTo>
                    <a:pt x="0" y="0"/>
                  </a:moveTo>
                  <a:lnTo>
                    <a:pt x="23507" y="23495"/>
                  </a:lnTo>
                </a:path>
              </a:pathLst>
            </a:custGeom>
            <a:noFill/>
            <a:ln cap="flat" cmpd="sng" w="9525">
              <a:solidFill>
                <a:srgbClr val="DD851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r>
                <a:t/>
              </a:r>
              <a:endParaRPr b="0" i="0" sz="1272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8188925" y="4528390"/>
              <a:ext cx="16623" cy="17071"/>
            </a:xfrm>
            <a:custGeom>
              <a:rect b="b" l="l" r="r" t="t"/>
              <a:pathLst>
                <a:path extrusionOk="0" h="24129" w="23495">
                  <a:moveTo>
                    <a:pt x="0" y="0"/>
                  </a:moveTo>
                  <a:lnTo>
                    <a:pt x="23507" y="23533"/>
                  </a:lnTo>
                </a:path>
              </a:pathLst>
            </a:custGeom>
            <a:noFill/>
            <a:ln cap="flat" cmpd="sng" w="9525">
              <a:solidFill>
                <a:srgbClr val="DD851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r>
                <a:t/>
              </a:r>
              <a:endParaRPr b="0" i="0" sz="1272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8188921" y="4631909"/>
              <a:ext cx="17071" cy="16623"/>
            </a:xfrm>
            <a:custGeom>
              <a:rect b="b" l="l" r="r" t="t"/>
              <a:pathLst>
                <a:path extrusionOk="0" h="23495" w="24129">
                  <a:moveTo>
                    <a:pt x="23520" y="0"/>
                  </a:moveTo>
                  <a:lnTo>
                    <a:pt x="0" y="23495"/>
                  </a:lnTo>
                </a:path>
              </a:pathLst>
            </a:custGeom>
            <a:noFill/>
            <a:ln cap="flat" cmpd="sng" w="9525">
              <a:solidFill>
                <a:srgbClr val="DD851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r>
                <a:t/>
              </a:r>
              <a:endParaRPr b="0" i="0" sz="1272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8292422" y="4528390"/>
              <a:ext cx="17071" cy="17071"/>
            </a:xfrm>
            <a:custGeom>
              <a:rect b="b" l="l" r="r" t="t"/>
              <a:pathLst>
                <a:path extrusionOk="0" h="24129" w="24129">
                  <a:moveTo>
                    <a:pt x="23520" y="0"/>
                  </a:moveTo>
                  <a:lnTo>
                    <a:pt x="0" y="23533"/>
                  </a:lnTo>
                </a:path>
              </a:pathLst>
            </a:custGeom>
            <a:noFill/>
            <a:ln cap="flat" cmpd="sng" w="9525">
              <a:solidFill>
                <a:srgbClr val="DD851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r>
                <a:t/>
              </a:r>
              <a:endParaRPr b="0" i="0" sz="1272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3" name="Google Shape;93;p2"/>
            <p:cNvSpPr/>
            <p:nvPr/>
          </p:nvSpPr>
          <p:spPr>
            <a:xfrm>
              <a:off x="7394279" y="4486968"/>
              <a:ext cx="168922" cy="194081"/>
            </a:xfrm>
            <a:custGeom>
              <a:rect b="b" l="l" r="r" t="t"/>
              <a:pathLst>
                <a:path extrusionOk="0" h="274320" w="238759">
                  <a:moveTo>
                    <a:pt x="119310" y="0"/>
                  </a:moveTo>
                  <a:lnTo>
                    <a:pt x="79102" y="12490"/>
                  </a:lnTo>
                  <a:lnTo>
                    <a:pt x="45106" y="35359"/>
                  </a:lnTo>
                  <a:lnTo>
                    <a:pt x="19319" y="66685"/>
                  </a:lnTo>
                  <a:lnTo>
                    <a:pt x="3735" y="104549"/>
                  </a:lnTo>
                  <a:lnTo>
                    <a:pt x="0" y="132476"/>
                  </a:lnTo>
                  <a:lnTo>
                    <a:pt x="738" y="147475"/>
                  </a:lnTo>
                  <a:lnTo>
                    <a:pt x="11354" y="189164"/>
                  </a:lnTo>
                  <a:lnTo>
                    <a:pt x="33023" y="224509"/>
                  </a:lnTo>
                  <a:lnTo>
                    <a:pt x="63756" y="251736"/>
                  </a:lnTo>
                  <a:lnTo>
                    <a:pt x="101563" y="269067"/>
                  </a:lnTo>
                  <a:lnTo>
                    <a:pt x="129715" y="274248"/>
                  </a:lnTo>
                  <a:lnTo>
                    <a:pt x="145526" y="273874"/>
                  </a:lnTo>
                  <a:lnTo>
                    <a:pt x="186998" y="266722"/>
                  </a:lnTo>
                  <a:lnTo>
                    <a:pt x="229950" y="244853"/>
                  </a:lnTo>
                  <a:lnTo>
                    <a:pt x="238764" y="237493"/>
                  </a:lnTo>
                  <a:lnTo>
                    <a:pt x="236408" y="235559"/>
                  </a:lnTo>
                  <a:lnTo>
                    <a:pt x="220237" y="235559"/>
                  </a:lnTo>
                  <a:lnTo>
                    <a:pt x="205365" y="234809"/>
                  </a:lnTo>
                  <a:lnTo>
                    <a:pt x="163712" y="224153"/>
                  </a:lnTo>
                  <a:lnTo>
                    <a:pt x="128115" y="202462"/>
                  </a:lnTo>
                  <a:lnTo>
                    <a:pt x="100651" y="171759"/>
                  </a:lnTo>
                  <a:lnTo>
                    <a:pt x="83395" y="134067"/>
                  </a:lnTo>
                  <a:lnTo>
                    <a:pt x="78587" y="106055"/>
                  </a:lnTo>
                  <a:lnTo>
                    <a:pt x="79079" y="90869"/>
                  </a:lnTo>
                  <a:lnTo>
                    <a:pt x="87183" y="50617"/>
                  </a:lnTo>
                  <a:lnTo>
                    <a:pt x="111497" y="8370"/>
                  </a:lnTo>
                  <a:lnTo>
                    <a:pt x="119310" y="0"/>
                  </a:lnTo>
                  <a:close/>
                </a:path>
                <a:path extrusionOk="0" h="274320" w="238759">
                  <a:moveTo>
                    <a:pt x="235464" y="234784"/>
                  </a:moveTo>
                  <a:lnTo>
                    <a:pt x="227959" y="235559"/>
                  </a:lnTo>
                  <a:lnTo>
                    <a:pt x="236408" y="235559"/>
                  </a:lnTo>
                  <a:lnTo>
                    <a:pt x="235464" y="234784"/>
                  </a:lnTo>
                  <a:close/>
                </a:path>
              </a:pathLst>
            </a:custGeom>
            <a:solidFill>
              <a:srgbClr val="F5DB56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r>
                <a:t/>
              </a:r>
              <a:endParaRPr b="0" i="0" sz="1272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7332239" y="4574195"/>
              <a:ext cx="33245" cy="36390"/>
            </a:xfrm>
            <a:custGeom>
              <a:rect b="b" l="l" r="r" t="t"/>
              <a:pathLst>
                <a:path extrusionOk="0" h="51434" w="46990">
                  <a:moveTo>
                    <a:pt x="40682" y="50520"/>
                  </a:moveTo>
                  <a:lnTo>
                    <a:pt x="36195" y="50520"/>
                  </a:lnTo>
                  <a:lnTo>
                    <a:pt x="40093" y="51257"/>
                  </a:lnTo>
                  <a:lnTo>
                    <a:pt x="40682" y="50520"/>
                  </a:lnTo>
                  <a:close/>
                </a:path>
                <a:path extrusionOk="0" h="51434" w="46990">
                  <a:moveTo>
                    <a:pt x="38319" y="42659"/>
                  </a:moveTo>
                  <a:lnTo>
                    <a:pt x="22059" y="42659"/>
                  </a:lnTo>
                  <a:lnTo>
                    <a:pt x="26644" y="43815"/>
                  </a:lnTo>
                  <a:lnTo>
                    <a:pt x="30073" y="48056"/>
                  </a:lnTo>
                  <a:lnTo>
                    <a:pt x="34188" y="50571"/>
                  </a:lnTo>
                  <a:lnTo>
                    <a:pt x="36195" y="50520"/>
                  </a:lnTo>
                  <a:lnTo>
                    <a:pt x="40682" y="50520"/>
                  </a:lnTo>
                  <a:lnTo>
                    <a:pt x="41554" y="49428"/>
                  </a:lnTo>
                  <a:lnTo>
                    <a:pt x="41008" y="46951"/>
                  </a:lnTo>
                  <a:lnTo>
                    <a:pt x="39497" y="45021"/>
                  </a:lnTo>
                  <a:lnTo>
                    <a:pt x="38319" y="42659"/>
                  </a:lnTo>
                  <a:close/>
                </a:path>
                <a:path extrusionOk="0" h="51434" w="46990">
                  <a:moveTo>
                    <a:pt x="3505" y="18351"/>
                  </a:moveTo>
                  <a:lnTo>
                    <a:pt x="2006" y="18351"/>
                  </a:lnTo>
                  <a:lnTo>
                    <a:pt x="1447" y="19342"/>
                  </a:lnTo>
                  <a:lnTo>
                    <a:pt x="63" y="19964"/>
                  </a:lnTo>
                  <a:lnTo>
                    <a:pt x="0" y="22313"/>
                  </a:lnTo>
                  <a:lnTo>
                    <a:pt x="3403" y="27190"/>
                  </a:lnTo>
                  <a:lnTo>
                    <a:pt x="4279" y="28511"/>
                  </a:lnTo>
                  <a:lnTo>
                    <a:pt x="6083" y="31330"/>
                  </a:lnTo>
                  <a:lnTo>
                    <a:pt x="7874" y="33680"/>
                  </a:lnTo>
                  <a:lnTo>
                    <a:pt x="8788" y="35585"/>
                  </a:lnTo>
                  <a:lnTo>
                    <a:pt x="8445" y="38760"/>
                  </a:lnTo>
                  <a:lnTo>
                    <a:pt x="4216" y="41021"/>
                  </a:lnTo>
                  <a:lnTo>
                    <a:pt x="2095" y="45339"/>
                  </a:lnTo>
                  <a:lnTo>
                    <a:pt x="1181" y="48361"/>
                  </a:lnTo>
                  <a:lnTo>
                    <a:pt x="3429" y="49707"/>
                  </a:lnTo>
                  <a:lnTo>
                    <a:pt x="7048" y="48628"/>
                  </a:lnTo>
                  <a:lnTo>
                    <a:pt x="10769" y="47650"/>
                  </a:lnTo>
                  <a:lnTo>
                    <a:pt x="13309" y="45478"/>
                  </a:lnTo>
                  <a:lnTo>
                    <a:pt x="16700" y="45021"/>
                  </a:lnTo>
                  <a:lnTo>
                    <a:pt x="19456" y="43891"/>
                  </a:lnTo>
                  <a:lnTo>
                    <a:pt x="22059" y="42659"/>
                  </a:lnTo>
                  <a:lnTo>
                    <a:pt x="38319" y="42659"/>
                  </a:lnTo>
                  <a:lnTo>
                    <a:pt x="36335" y="38760"/>
                  </a:lnTo>
                  <a:lnTo>
                    <a:pt x="35344" y="36715"/>
                  </a:lnTo>
                  <a:lnTo>
                    <a:pt x="36791" y="34772"/>
                  </a:lnTo>
                  <a:lnTo>
                    <a:pt x="38354" y="32791"/>
                  </a:lnTo>
                  <a:lnTo>
                    <a:pt x="42443" y="28232"/>
                  </a:lnTo>
                  <a:lnTo>
                    <a:pt x="44869" y="25273"/>
                  </a:lnTo>
                  <a:lnTo>
                    <a:pt x="46964" y="23317"/>
                  </a:lnTo>
                  <a:lnTo>
                    <a:pt x="46621" y="20624"/>
                  </a:lnTo>
                  <a:lnTo>
                    <a:pt x="42418" y="19913"/>
                  </a:lnTo>
                  <a:lnTo>
                    <a:pt x="41974" y="19761"/>
                  </a:lnTo>
                  <a:lnTo>
                    <a:pt x="32804" y="19761"/>
                  </a:lnTo>
                  <a:lnTo>
                    <a:pt x="31953" y="19392"/>
                  </a:lnTo>
                  <a:lnTo>
                    <a:pt x="31688" y="18529"/>
                  </a:lnTo>
                  <a:lnTo>
                    <a:pt x="5207" y="18529"/>
                  </a:lnTo>
                  <a:lnTo>
                    <a:pt x="3505" y="18351"/>
                  </a:lnTo>
                  <a:close/>
                </a:path>
                <a:path extrusionOk="0" h="51434" w="46990">
                  <a:moveTo>
                    <a:pt x="37388" y="18186"/>
                  </a:moveTo>
                  <a:lnTo>
                    <a:pt x="32804" y="19761"/>
                  </a:lnTo>
                  <a:lnTo>
                    <a:pt x="41974" y="19761"/>
                  </a:lnTo>
                  <a:lnTo>
                    <a:pt x="37388" y="18186"/>
                  </a:lnTo>
                  <a:close/>
                </a:path>
                <a:path extrusionOk="0" h="51434" w="46990">
                  <a:moveTo>
                    <a:pt x="5664" y="17500"/>
                  </a:moveTo>
                  <a:lnTo>
                    <a:pt x="5207" y="18529"/>
                  </a:lnTo>
                  <a:lnTo>
                    <a:pt x="7721" y="18529"/>
                  </a:lnTo>
                  <a:lnTo>
                    <a:pt x="5664" y="17500"/>
                  </a:lnTo>
                  <a:close/>
                </a:path>
                <a:path extrusionOk="0" h="51434" w="46990">
                  <a:moveTo>
                    <a:pt x="11188" y="16852"/>
                  </a:moveTo>
                  <a:lnTo>
                    <a:pt x="7721" y="18529"/>
                  </a:lnTo>
                  <a:lnTo>
                    <a:pt x="31688" y="18529"/>
                  </a:lnTo>
                  <a:lnTo>
                    <a:pt x="30822" y="18072"/>
                  </a:lnTo>
                  <a:lnTo>
                    <a:pt x="30911" y="17805"/>
                  </a:lnTo>
                  <a:lnTo>
                    <a:pt x="14147" y="17805"/>
                  </a:lnTo>
                  <a:lnTo>
                    <a:pt x="11188" y="16852"/>
                  </a:lnTo>
                  <a:close/>
                </a:path>
                <a:path extrusionOk="0" h="51434" w="46990">
                  <a:moveTo>
                    <a:pt x="22339" y="0"/>
                  </a:moveTo>
                  <a:lnTo>
                    <a:pt x="21513" y="0"/>
                  </a:lnTo>
                  <a:lnTo>
                    <a:pt x="17716" y="4610"/>
                  </a:lnTo>
                  <a:lnTo>
                    <a:pt x="16840" y="12090"/>
                  </a:lnTo>
                  <a:lnTo>
                    <a:pt x="14147" y="17805"/>
                  </a:lnTo>
                  <a:lnTo>
                    <a:pt x="30911" y="17805"/>
                  </a:lnTo>
                  <a:lnTo>
                    <a:pt x="30953" y="17500"/>
                  </a:lnTo>
                  <a:lnTo>
                    <a:pt x="30467" y="16421"/>
                  </a:lnTo>
                  <a:lnTo>
                    <a:pt x="31089" y="16383"/>
                  </a:lnTo>
                  <a:lnTo>
                    <a:pt x="31016" y="15748"/>
                  </a:lnTo>
                  <a:lnTo>
                    <a:pt x="30226" y="15748"/>
                  </a:lnTo>
                  <a:lnTo>
                    <a:pt x="29972" y="15240"/>
                  </a:lnTo>
                  <a:lnTo>
                    <a:pt x="28727" y="10134"/>
                  </a:lnTo>
                  <a:lnTo>
                    <a:pt x="26454" y="7137"/>
                  </a:lnTo>
                  <a:lnTo>
                    <a:pt x="25158" y="2540"/>
                  </a:lnTo>
                  <a:lnTo>
                    <a:pt x="24041" y="1879"/>
                  </a:lnTo>
                  <a:lnTo>
                    <a:pt x="23520" y="609"/>
                  </a:lnTo>
                  <a:lnTo>
                    <a:pt x="22339" y="0"/>
                  </a:lnTo>
                  <a:close/>
                </a:path>
                <a:path extrusionOk="0" h="51434" w="46990">
                  <a:moveTo>
                    <a:pt x="31013" y="15722"/>
                  </a:moveTo>
                  <a:lnTo>
                    <a:pt x="30226" y="15748"/>
                  </a:lnTo>
                  <a:lnTo>
                    <a:pt x="31016" y="15748"/>
                  </a:lnTo>
                  <a:close/>
                </a:path>
              </a:pathLst>
            </a:custGeom>
            <a:solidFill>
              <a:srgbClr val="EDD130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r>
                <a:t/>
              </a:r>
              <a:endParaRPr b="0" i="0" sz="1272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7361702" y="4625260"/>
              <a:ext cx="18419" cy="19768"/>
            </a:xfrm>
            <a:custGeom>
              <a:rect b="b" l="l" r="r" t="t"/>
              <a:pathLst>
                <a:path extrusionOk="0" h="27940" w="26034">
                  <a:moveTo>
                    <a:pt x="22027" y="27330"/>
                  </a:moveTo>
                  <a:lnTo>
                    <a:pt x="19596" y="27330"/>
                  </a:lnTo>
                  <a:lnTo>
                    <a:pt x="21704" y="27736"/>
                  </a:lnTo>
                  <a:lnTo>
                    <a:pt x="22027" y="27330"/>
                  </a:lnTo>
                  <a:close/>
                </a:path>
                <a:path extrusionOk="0" h="27940" w="26034">
                  <a:moveTo>
                    <a:pt x="20739" y="23075"/>
                  </a:moveTo>
                  <a:lnTo>
                    <a:pt x="11950" y="23075"/>
                  </a:lnTo>
                  <a:lnTo>
                    <a:pt x="14439" y="23723"/>
                  </a:lnTo>
                  <a:lnTo>
                    <a:pt x="16281" y="25996"/>
                  </a:lnTo>
                  <a:lnTo>
                    <a:pt x="18529" y="27355"/>
                  </a:lnTo>
                  <a:lnTo>
                    <a:pt x="19596" y="27330"/>
                  </a:lnTo>
                  <a:lnTo>
                    <a:pt x="22027" y="27330"/>
                  </a:lnTo>
                  <a:lnTo>
                    <a:pt x="22491" y="26746"/>
                  </a:lnTo>
                  <a:lnTo>
                    <a:pt x="22199" y="25374"/>
                  </a:lnTo>
                  <a:lnTo>
                    <a:pt x="21386" y="24358"/>
                  </a:lnTo>
                  <a:lnTo>
                    <a:pt x="20739" y="23075"/>
                  </a:lnTo>
                  <a:close/>
                </a:path>
                <a:path extrusionOk="0" h="27940" w="26034">
                  <a:moveTo>
                    <a:pt x="1117" y="9956"/>
                  </a:moveTo>
                  <a:lnTo>
                    <a:pt x="812" y="10464"/>
                  </a:lnTo>
                  <a:lnTo>
                    <a:pt x="50" y="10820"/>
                  </a:lnTo>
                  <a:lnTo>
                    <a:pt x="0" y="12090"/>
                  </a:lnTo>
                  <a:lnTo>
                    <a:pt x="1866" y="14719"/>
                  </a:lnTo>
                  <a:lnTo>
                    <a:pt x="3302" y="16941"/>
                  </a:lnTo>
                  <a:lnTo>
                    <a:pt x="4292" y="18224"/>
                  </a:lnTo>
                  <a:lnTo>
                    <a:pt x="4762" y="19253"/>
                  </a:lnTo>
                  <a:lnTo>
                    <a:pt x="4584" y="20967"/>
                  </a:lnTo>
                  <a:lnTo>
                    <a:pt x="2311" y="22199"/>
                  </a:lnTo>
                  <a:lnTo>
                    <a:pt x="1226" y="24358"/>
                  </a:lnTo>
                  <a:lnTo>
                    <a:pt x="1121" y="24599"/>
                  </a:lnTo>
                  <a:lnTo>
                    <a:pt x="673" y="26174"/>
                  </a:lnTo>
                  <a:lnTo>
                    <a:pt x="1866" y="26924"/>
                  </a:lnTo>
                  <a:lnTo>
                    <a:pt x="3848" y="26314"/>
                  </a:lnTo>
                  <a:lnTo>
                    <a:pt x="5854" y="25793"/>
                  </a:lnTo>
                  <a:lnTo>
                    <a:pt x="7213" y="24599"/>
                  </a:lnTo>
                  <a:lnTo>
                    <a:pt x="9055" y="24358"/>
                  </a:lnTo>
                  <a:lnTo>
                    <a:pt x="10594" y="23723"/>
                  </a:lnTo>
                  <a:lnTo>
                    <a:pt x="11950" y="23075"/>
                  </a:lnTo>
                  <a:lnTo>
                    <a:pt x="20739" y="23075"/>
                  </a:lnTo>
                  <a:lnTo>
                    <a:pt x="19126" y="19875"/>
                  </a:lnTo>
                  <a:lnTo>
                    <a:pt x="19913" y="18808"/>
                  </a:lnTo>
                  <a:lnTo>
                    <a:pt x="20789" y="17754"/>
                  </a:lnTo>
                  <a:lnTo>
                    <a:pt x="22428" y="15875"/>
                  </a:lnTo>
                  <a:lnTo>
                    <a:pt x="22999" y="15290"/>
                  </a:lnTo>
                  <a:lnTo>
                    <a:pt x="24282" y="13677"/>
                  </a:lnTo>
                  <a:lnTo>
                    <a:pt x="25425" y="12611"/>
                  </a:lnTo>
                  <a:lnTo>
                    <a:pt x="25234" y="11163"/>
                  </a:lnTo>
                  <a:lnTo>
                    <a:pt x="22974" y="10769"/>
                  </a:lnTo>
                  <a:lnTo>
                    <a:pt x="22749" y="10693"/>
                  </a:lnTo>
                  <a:lnTo>
                    <a:pt x="17754" y="10693"/>
                  </a:lnTo>
                  <a:lnTo>
                    <a:pt x="17310" y="10502"/>
                  </a:lnTo>
                  <a:lnTo>
                    <a:pt x="17153" y="10020"/>
                  </a:lnTo>
                  <a:lnTo>
                    <a:pt x="2832" y="10020"/>
                  </a:lnTo>
                  <a:lnTo>
                    <a:pt x="1117" y="9956"/>
                  </a:lnTo>
                  <a:close/>
                </a:path>
                <a:path extrusionOk="0" h="27940" w="26034">
                  <a:moveTo>
                    <a:pt x="20243" y="9842"/>
                  </a:moveTo>
                  <a:lnTo>
                    <a:pt x="17754" y="10693"/>
                  </a:lnTo>
                  <a:lnTo>
                    <a:pt x="22749" y="10693"/>
                  </a:lnTo>
                  <a:lnTo>
                    <a:pt x="20243" y="9842"/>
                  </a:lnTo>
                  <a:close/>
                </a:path>
                <a:path extrusionOk="0" h="27940" w="26034">
                  <a:moveTo>
                    <a:pt x="3086" y="9474"/>
                  </a:moveTo>
                  <a:lnTo>
                    <a:pt x="2832" y="10020"/>
                  </a:lnTo>
                  <a:lnTo>
                    <a:pt x="4216" y="10020"/>
                  </a:lnTo>
                  <a:lnTo>
                    <a:pt x="3086" y="9474"/>
                  </a:lnTo>
                  <a:close/>
                </a:path>
                <a:path extrusionOk="0" h="27940" w="26034">
                  <a:moveTo>
                    <a:pt x="6083" y="9131"/>
                  </a:moveTo>
                  <a:lnTo>
                    <a:pt x="4216" y="10020"/>
                  </a:lnTo>
                  <a:lnTo>
                    <a:pt x="17153" y="10020"/>
                  </a:lnTo>
                  <a:lnTo>
                    <a:pt x="16802" y="9842"/>
                  </a:lnTo>
                  <a:lnTo>
                    <a:pt x="16738" y="9626"/>
                  </a:lnTo>
                  <a:lnTo>
                    <a:pt x="7670" y="9626"/>
                  </a:lnTo>
                  <a:lnTo>
                    <a:pt x="6083" y="9131"/>
                  </a:lnTo>
                  <a:close/>
                </a:path>
                <a:path extrusionOk="0" h="27940" w="26034">
                  <a:moveTo>
                    <a:pt x="12103" y="0"/>
                  </a:moveTo>
                  <a:lnTo>
                    <a:pt x="11658" y="0"/>
                  </a:lnTo>
                  <a:lnTo>
                    <a:pt x="9601" y="2501"/>
                  </a:lnTo>
                  <a:lnTo>
                    <a:pt x="9131" y="6540"/>
                  </a:lnTo>
                  <a:lnTo>
                    <a:pt x="7670" y="9626"/>
                  </a:lnTo>
                  <a:lnTo>
                    <a:pt x="16738" y="9626"/>
                  </a:lnTo>
                  <a:lnTo>
                    <a:pt x="16765" y="9474"/>
                  </a:lnTo>
                  <a:lnTo>
                    <a:pt x="16497" y="8890"/>
                  </a:lnTo>
                  <a:lnTo>
                    <a:pt x="16827" y="8877"/>
                  </a:lnTo>
                  <a:lnTo>
                    <a:pt x="16803" y="8534"/>
                  </a:lnTo>
                  <a:lnTo>
                    <a:pt x="16370" y="8534"/>
                  </a:lnTo>
                  <a:lnTo>
                    <a:pt x="16230" y="8255"/>
                  </a:lnTo>
                  <a:lnTo>
                    <a:pt x="15582" y="5486"/>
                  </a:lnTo>
                  <a:lnTo>
                    <a:pt x="14338" y="3848"/>
                  </a:lnTo>
                  <a:lnTo>
                    <a:pt x="13639" y="1384"/>
                  </a:lnTo>
                  <a:lnTo>
                    <a:pt x="13017" y="1016"/>
                  </a:lnTo>
                  <a:lnTo>
                    <a:pt x="12750" y="342"/>
                  </a:lnTo>
                  <a:lnTo>
                    <a:pt x="12103" y="0"/>
                  </a:lnTo>
                  <a:close/>
                </a:path>
                <a:path extrusionOk="0" h="27940" w="26034">
                  <a:moveTo>
                    <a:pt x="16802" y="8509"/>
                  </a:moveTo>
                  <a:lnTo>
                    <a:pt x="16370" y="8534"/>
                  </a:lnTo>
                  <a:lnTo>
                    <a:pt x="16803" y="8534"/>
                  </a:lnTo>
                  <a:close/>
                </a:path>
              </a:pathLst>
            </a:custGeom>
            <a:solidFill>
              <a:srgbClr val="EDD130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r>
                <a:t/>
              </a:r>
              <a:endParaRPr b="0" i="0" sz="1272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7496158" y="4508860"/>
              <a:ext cx="42680" cy="42680"/>
            </a:xfrm>
            <a:custGeom>
              <a:rect b="b" l="l" r="r" t="t"/>
              <a:pathLst>
                <a:path extrusionOk="0" h="60325" w="60325">
                  <a:moveTo>
                    <a:pt x="44941" y="48641"/>
                  </a:moveTo>
                  <a:lnTo>
                    <a:pt x="26034" y="48641"/>
                  </a:lnTo>
                  <a:lnTo>
                    <a:pt x="29260" y="51092"/>
                  </a:lnTo>
                  <a:lnTo>
                    <a:pt x="31648" y="54419"/>
                  </a:lnTo>
                  <a:lnTo>
                    <a:pt x="34455" y="57353"/>
                  </a:lnTo>
                  <a:lnTo>
                    <a:pt x="37630" y="59855"/>
                  </a:lnTo>
                  <a:lnTo>
                    <a:pt x="40424" y="60325"/>
                  </a:lnTo>
                  <a:lnTo>
                    <a:pt x="44424" y="56870"/>
                  </a:lnTo>
                  <a:lnTo>
                    <a:pt x="44534" y="52489"/>
                  </a:lnTo>
                  <a:lnTo>
                    <a:pt x="44941" y="48641"/>
                  </a:lnTo>
                  <a:close/>
                </a:path>
                <a:path extrusionOk="0" h="60325" w="60325">
                  <a:moveTo>
                    <a:pt x="4648" y="14338"/>
                  </a:moveTo>
                  <a:lnTo>
                    <a:pt x="3733" y="14732"/>
                  </a:lnTo>
                  <a:lnTo>
                    <a:pt x="0" y="19126"/>
                  </a:lnTo>
                  <a:lnTo>
                    <a:pt x="2298" y="23190"/>
                  </a:lnTo>
                  <a:lnTo>
                    <a:pt x="4356" y="27305"/>
                  </a:lnTo>
                  <a:lnTo>
                    <a:pt x="7327" y="30873"/>
                  </a:lnTo>
                  <a:lnTo>
                    <a:pt x="10109" y="34556"/>
                  </a:lnTo>
                  <a:lnTo>
                    <a:pt x="8013" y="38849"/>
                  </a:lnTo>
                  <a:lnTo>
                    <a:pt x="5372" y="42862"/>
                  </a:lnTo>
                  <a:lnTo>
                    <a:pt x="1917" y="46228"/>
                  </a:lnTo>
                  <a:lnTo>
                    <a:pt x="1892" y="47650"/>
                  </a:lnTo>
                  <a:lnTo>
                    <a:pt x="990" y="51650"/>
                  </a:lnTo>
                  <a:lnTo>
                    <a:pt x="5029" y="53581"/>
                  </a:lnTo>
                  <a:lnTo>
                    <a:pt x="8915" y="52489"/>
                  </a:lnTo>
                  <a:lnTo>
                    <a:pt x="12890" y="51727"/>
                  </a:lnTo>
                  <a:lnTo>
                    <a:pt x="16586" y="49961"/>
                  </a:lnTo>
                  <a:lnTo>
                    <a:pt x="20548" y="49187"/>
                  </a:lnTo>
                  <a:lnTo>
                    <a:pt x="24599" y="49187"/>
                  </a:lnTo>
                  <a:lnTo>
                    <a:pt x="26034" y="48641"/>
                  </a:lnTo>
                  <a:lnTo>
                    <a:pt x="44941" y="48641"/>
                  </a:lnTo>
                  <a:lnTo>
                    <a:pt x="44893" y="47650"/>
                  </a:lnTo>
                  <a:lnTo>
                    <a:pt x="44335" y="43954"/>
                  </a:lnTo>
                  <a:lnTo>
                    <a:pt x="43573" y="39535"/>
                  </a:lnTo>
                  <a:lnTo>
                    <a:pt x="47294" y="37007"/>
                  </a:lnTo>
                  <a:lnTo>
                    <a:pt x="49923" y="33604"/>
                  </a:lnTo>
                  <a:lnTo>
                    <a:pt x="53098" y="30759"/>
                  </a:lnTo>
                  <a:lnTo>
                    <a:pt x="55727" y="27393"/>
                  </a:lnTo>
                  <a:lnTo>
                    <a:pt x="59194" y="24879"/>
                  </a:lnTo>
                  <a:lnTo>
                    <a:pt x="60248" y="21386"/>
                  </a:lnTo>
                  <a:lnTo>
                    <a:pt x="57442" y="19431"/>
                  </a:lnTo>
                  <a:lnTo>
                    <a:pt x="56267" y="18453"/>
                  </a:lnTo>
                  <a:lnTo>
                    <a:pt x="46037" y="18453"/>
                  </a:lnTo>
                  <a:lnTo>
                    <a:pt x="41414" y="17805"/>
                  </a:lnTo>
                  <a:lnTo>
                    <a:pt x="40919" y="17754"/>
                  </a:lnTo>
                  <a:lnTo>
                    <a:pt x="40645" y="14998"/>
                  </a:lnTo>
                  <a:lnTo>
                    <a:pt x="14528" y="14998"/>
                  </a:lnTo>
                  <a:lnTo>
                    <a:pt x="9575" y="14909"/>
                  </a:lnTo>
                  <a:lnTo>
                    <a:pt x="4648" y="14338"/>
                  </a:lnTo>
                  <a:close/>
                </a:path>
                <a:path extrusionOk="0" h="60325" w="60325">
                  <a:moveTo>
                    <a:pt x="55321" y="17665"/>
                  </a:moveTo>
                  <a:lnTo>
                    <a:pt x="50698" y="18211"/>
                  </a:lnTo>
                  <a:lnTo>
                    <a:pt x="46037" y="18453"/>
                  </a:lnTo>
                  <a:lnTo>
                    <a:pt x="56267" y="18453"/>
                  </a:lnTo>
                  <a:lnTo>
                    <a:pt x="55321" y="17665"/>
                  </a:lnTo>
                  <a:close/>
                </a:path>
                <a:path extrusionOk="0" h="60325" w="60325">
                  <a:moveTo>
                    <a:pt x="32727" y="0"/>
                  </a:moveTo>
                  <a:lnTo>
                    <a:pt x="30467" y="1244"/>
                  </a:lnTo>
                  <a:lnTo>
                    <a:pt x="27431" y="4368"/>
                  </a:lnTo>
                  <a:lnTo>
                    <a:pt x="24663" y="7721"/>
                  </a:lnTo>
                  <a:lnTo>
                    <a:pt x="22199" y="11303"/>
                  </a:lnTo>
                  <a:lnTo>
                    <a:pt x="19430" y="14566"/>
                  </a:lnTo>
                  <a:lnTo>
                    <a:pt x="14528" y="14998"/>
                  </a:lnTo>
                  <a:lnTo>
                    <a:pt x="40645" y="14998"/>
                  </a:lnTo>
                  <a:lnTo>
                    <a:pt x="40512" y="13665"/>
                  </a:lnTo>
                  <a:lnTo>
                    <a:pt x="39306" y="9791"/>
                  </a:lnTo>
                  <a:lnTo>
                    <a:pt x="38557" y="5803"/>
                  </a:lnTo>
                  <a:lnTo>
                    <a:pt x="37566" y="1841"/>
                  </a:lnTo>
                  <a:lnTo>
                    <a:pt x="32727" y="0"/>
                  </a:lnTo>
                  <a:close/>
                </a:path>
              </a:pathLst>
            </a:custGeom>
            <a:solidFill>
              <a:srgbClr val="EAAC29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r>
                <a:t/>
              </a:r>
              <a:endParaRPr b="0" i="0" sz="1272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7" name="Google Shape;97;p2"/>
            <p:cNvSpPr/>
            <p:nvPr/>
          </p:nvSpPr>
          <p:spPr>
            <a:xfrm>
              <a:off x="7882166" y="4702658"/>
              <a:ext cx="0" cy="252934"/>
            </a:xfrm>
            <a:custGeom>
              <a:rect b="b" l="l" r="r" t="t"/>
              <a:pathLst>
                <a:path extrusionOk="0" h="357504" w="120000">
                  <a:moveTo>
                    <a:pt x="0" y="0"/>
                  </a:moveTo>
                  <a:lnTo>
                    <a:pt x="0" y="357187"/>
                  </a:lnTo>
                </a:path>
              </a:pathLst>
            </a:custGeom>
            <a:noFill/>
            <a:ln cap="flat" cmpd="sng" w="10275">
              <a:solidFill>
                <a:srgbClr val="A0A1A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r>
                <a:t/>
              </a:r>
              <a:endParaRPr b="0" i="0" sz="1272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8" name="Google Shape;98;p2"/>
            <p:cNvSpPr/>
            <p:nvPr/>
          </p:nvSpPr>
          <p:spPr>
            <a:xfrm>
              <a:off x="7869151" y="4689025"/>
              <a:ext cx="27404" cy="28303"/>
            </a:xfrm>
            <a:custGeom>
              <a:rect b="b" l="l" r="r" t="t"/>
              <a:pathLst>
                <a:path extrusionOk="0" h="40004" w="38734">
                  <a:moveTo>
                    <a:pt x="25548" y="0"/>
                  </a:moveTo>
                  <a:lnTo>
                    <a:pt x="9188" y="2270"/>
                  </a:lnTo>
                  <a:lnTo>
                    <a:pt x="0" y="10368"/>
                  </a:lnTo>
                  <a:lnTo>
                    <a:pt x="1362" y="27320"/>
                  </a:lnTo>
                  <a:lnTo>
                    <a:pt x="8474" y="37014"/>
                  </a:lnTo>
                  <a:lnTo>
                    <a:pt x="18414" y="39897"/>
                  </a:lnTo>
                  <a:lnTo>
                    <a:pt x="31479" y="35226"/>
                  </a:lnTo>
                  <a:lnTo>
                    <a:pt x="38583" y="23555"/>
                  </a:lnTo>
                  <a:lnTo>
                    <a:pt x="35138" y="8347"/>
                  </a:lnTo>
                  <a:lnTo>
                    <a:pt x="25548" y="0"/>
                  </a:lnTo>
                  <a:close/>
                </a:path>
              </a:pathLst>
            </a:custGeom>
            <a:solidFill>
              <a:srgbClr val="A0A1A1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r>
                <a:t/>
              </a:r>
              <a:endParaRPr b="0" i="0" sz="1272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9" name="Google Shape;99;p2"/>
            <p:cNvSpPr/>
            <p:nvPr/>
          </p:nvSpPr>
          <p:spPr>
            <a:xfrm>
              <a:off x="7137816" y="4702658"/>
              <a:ext cx="0" cy="252934"/>
            </a:xfrm>
            <a:custGeom>
              <a:rect b="b" l="l" r="r" t="t"/>
              <a:pathLst>
                <a:path extrusionOk="0" h="357504" w="120000">
                  <a:moveTo>
                    <a:pt x="0" y="0"/>
                  </a:moveTo>
                  <a:lnTo>
                    <a:pt x="0" y="357187"/>
                  </a:lnTo>
                </a:path>
              </a:pathLst>
            </a:custGeom>
            <a:noFill/>
            <a:ln cap="flat" cmpd="sng" w="10275">
              <a:solidFill>
                <a:srgbClr val="A0A1A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r>
                <a:t/>
              </a:r>
              <a:endParaRPr b="0" i="0" sz="1272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100" name="Google Shape;100;p2"/>
            <p:cNvSpPr/>
            <p:nvPr/>
          </p:nvSpPr>
          <p:spPr>
            <a:xfrm>
              <a:off x="7124800" y="4689025"/>
              <a:ext cx="27404" cy="28303"/>
            </a:xfrm>
            <a:custGeom>
              <a:rect b="b" l="l" r="r" t="t"/>
              <a:pathLst>
                <a:path extrusionOk="0" h="40004" w="38734">
                  <a:moveTo>
                    <a:pt x="25548" y="0"/>
                  </a:moveTo>
                  <a:lnTo>
                    <a:pt x="9188" y="2270"/>
                  </a:lnTo>
                  <a:lnTo>
                    <a:pt x="0" y="10368"/>
                  </a:lnTo>
                  <a:lnTo>
                    <a:pt x="1362" y="27320"/>
                  </a:lnTo>
                  <a:lnTo>
                    <a:pt x="8474" y="37014"/>
                  </a:lnTo>
                  <a:lnTo>
                    <a:pt x="18414" y="39897"/>
                  </a:lnTo>
                  <a:lnTo>
                    <a:pt x="31479" y="35226"/>
                  </a:lnTo>
                  <a:lnTo>
                    <a:pt x="38583" y="23555"/>
                  </a:lnTo>
                  <a:lnTo>
                    <a:pt x="35138" y="8347"/>
                  </a:lnTo>
                  <a:lnTo>
                    <a:pt x="25548" y="0"/>
                  </a:lnTo>
                  <a:close/>
                </a:path>
              </a:pathLst>
            </a:custGeom>
            <a:solidFill>
              <a:srgbClr val="A0A1A1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r>
                <a:t/>
              </a:r>
              <a:endParaRPr b="0" i="0" sz="1272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6933112" y="4956997"/>
              <a:ext cx="400818" cy="73229"/>
            </a:xfrm>
            <a:custGeom>
              <a:rect b="b" l="l" r="r" t="t"/>
              <a:pathLst>
                <a:path extrusionOk="0" h="103504" w="507365">
                  <a:moveTo>
                    <a:pt x="32448" y="0"/>
                  </a:moveTo>
                  <a:lnTo>
                    <a:pt x="12273" y="687"/>
                  </a:lnTo>
                  <a:lnTo>
                    <a:pt x="2886" y="5503"/>
                  </a:lnTo>
                  <a:lnTo>
                    <a:pt x="158" y="18574"/>
                  </a:lnTo>
                  <a:lnTo>
                    <a:pt x="0" y="70612"/>
                  </a:lnTo>
                  <a:lnTo>
                    <a:pt x="689" y="90769"/>
                  </a:lnTo>
                  <a:lnTo>
                    <a:pt x="5512" y="100143"/>
                  </a:lnTo>
                  <a:lnTo>
                    <a:pt x="18603" y="102865"/>
                  </a:lnTo>
                  <a:lnTo>
                    <a:pt x="474344" y="103022"/>
                  </a:lnTo>
                  <a:lnTo>
                    <a:pt x="494525" y="102334"/>
                  </a:lnTo>
                  <a:lnTo>
                    <a:pt x="503911" y="97516"/>
                  </a:lnTo>
                  <a:lnTo>
                    <a:pt x="506636" y="84440"/>
                  </a:lnTo>
                  <a:lnTo>
                    <a:pt x="506793" y="32435"/>
                  </a:lnTo>
                  <a:lnTo>
                    <a:pt x="506105" y="12268"/>
                  </a:lnTo>
                  <a:lnTo>
                    <a:pt x="501287" y="2885"/>
                  </a:lnTo>
                  <a:lnTo>
                    <a:pt x="488211" y="158"/>
                  </a:lnTo>
                  <a:lnTo>
                    <a:pt x="32448" y="0"/>
                  </a:lnTo>
                  <a:close/>
                </a:path>
              </a:pathLst>
            </a:custGeom>
            <a:noFill/>
            <a:ln cap="flat" cmpd="sng" w="10275">
              <a:solidFill>
                <a:srgbClr val="A0A1A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r>
                <a:t/>
              </a:r>
              <a:endParaRPr b="0" i="0" sz="1272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102" name="Google Shape;102;p2"/>
            <p:cNvSpPr/>
            <p:nvPr/>
          </p:nvSpPr>
          <p:spPr>
            <a:xfrm>
              <a:off x="7701254" y="4956989"/>
              <a:ext cx="358961" cy="73229"/>
            </a:xfrm>
            <a:custGeom>
              <a:rect b="b" l="l" r="r" t="t"/>
              <a:pathLst>
                <a:path extrusionOk="0" h="103504" w="507365">
                  <a:moveTo>
                    <a:pt x="32448" y="0"/>
                  </a:moveTo>
                  <a:lnTo>
                    <a:pt x="12273" y="687"/>
                  </a:lnTo>
                  <a:lnTo>
                    <a:pt x="2886" y="5503"/>
                  </a:lnTo>
                  <a:lnTo>
                    <a:pt x="158" y="18574"/>
                  </a:lnTo>
                  <a:lnTo>
                    <a:pt x="0" y="70612"/>
                  </a:lnTo>
                  <a:lnTo>
                    <a:pt x="689" y="90769"/>
                  </a:lnTo>
                  <a:lnTo>
                    <a:pt x="5512" y="100143"/>
                  </a:lnTo>
                  <a:lnTo>
                    <a:pt x="18603" y="102865"/>
                  </a:lnTo>
                  <a:lnTo>
                    <a:pt x="474344" y="103022"/>
                  </a:lnTo>
                  <a:lnTo>
                    <a:pt x="494520" y="102333"/>
                  </a:lnTo>
                  <a:lnTo>
                    <a:pt x="503902" y="97513"/>
                  </a:lnTo>
                  <a:lnTo>
                    <a:pt x="506623" y="84429"/>
                  </a:lnTo>
                  <a:lnTo>
                    <a:pt x="506780" y="32435"/>
                  </a:lnTo>
                  <a:lnTo>
                    <a:pt x="506092" y="12265"/>
                  </a:lnTo>
                  <a:lnTo>
                    <a:pt x="501273" y="2882"/>
                  </a:lnTo>
                  <a:lnTo>
                    <a:pt x="488195" y="157"/>
                  </a:lnTo>
                  <a:lnTo>
                    <a:pt x="32448" y="0"/>
                  </a:lnTo>
                  <a:close/>
                </a:path>
              </a:pathLst>
            </a:custGeom>
            <a:noFill/>
            <a:ln cap="flat" cmpd="sng" w="10275">
              <a:solidFill>
                <a:srgbClr val="A0A1A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r>
                <a:t/>
              </a:r>
              <a:endParaRPr b="0" i="0" sz="1272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103" name="Google Shape;103;p2"/>
            <p:cNvSpPr txBox="1"/>
            <p:nvPr/>
          </p:nvSpPr>
          <p:spPr>
            <a:xfrm>
              <a:off x="6891158" y="4753075"/>
              <a:ext cx="128400" cy="65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8978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71001"/>
                </a:buClr>
                <a:buSzPts val="423"/>
                <a:buFont typeface="MS PGothic"/>
                <a:buNone/>
              </a:pPr>
              <a:r>
                <a:rPr i="0" lang="ja-JP" sz="423" u="none" cap="none" strike="noStrike">
                  <a:solidFill>
                    <a:srgbClr val="171001"/>
                  </a:solidFill>
                  <a:latin typeface="M PLUS 1"/>
                  <a:ea typeface="M PLUS 1"/>
                  <a:cs typeface="M PLUS 1"/>
                  <a:sym typeface="M PLUS 1"/>
                </a:rPr>
                <a:t>消灯</a:t>
              </a:r>
              <a:endParaRPr i="0" sz="423" u="none" cap="none" strike="noStrike">
                <a:solidFill>
                  <a:schemeClr val="dk1"/>
                </a:solidFill>
                <a:latin typeface="M PLUS 1"/>
                <a:ea typeface="M PLUS 1"/>
                <a:cs typeface="M PLUS 1"/>
                <a:sym typeface="M PLUS 1"/>
              </a:endParaRPr>
            </a:p>
          </p:txBody>
        </p:sp>
        <p:sp>
          <p:nvSpPr>
            <p:cNvPr id="104" name="Google Shape;104;p2"/>
            <p:cNvSpPr txBox="1"/>
            <p:nvPr/>
          </p:nvSpPr>
          <p:spPr>
            <a:xfrm>
              <a:off x="7908296" y="4753894"/>
              <a:ext cx="328200" cy="65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108629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71001"/>
                </a:buClr>
                <a:buSzPts val="423"/>
                <a:buFont typeface="MS PGothic"/>
                <a:buNone/>
              </a:pPr>
              <a:r>
                <a:rPr i="0" lang="ja-JP" sz="423" u="none" cap="none" strike="noStrike">
                  <a:solidFill>
                    <a:srgbClr val="171001"/>
                  </a:solidFill>
                  <a:latin typeface="M PLUS 1"/>
                  <a:ea typeface="M PLUS 1"/>
                  <a:cs typeface="M PLUS 1"/>
                  <a:sym typeface="M PLUS 1"/>
                </a:rPr>
                <a:t>消灯</a:t>
              </a:r>
              <a:endParaRPr i="0" sz="423" u="none" cap="none" strike="noStrike">
                <a:solidFill>
                  <a:schemeClr val="dk1"/>
                </a:solidFill>
                <a:latin typeface="M PLUS 1"/>
                <a:ea typeface="M PLUS 1"/>
                <a:cs typeface="M PLUS 1"/>
                <a:sym typeface="M PLUS 1"/>
              </a:endParaRPr>
            </a:p>
          </p:txBody>
        </p:sp>
        <p:sp>
          <p:nvSpPr>
            <p:cNvPr id="105" name="Google Shape;105;p2"/>
            <p:cNvSpPr txBox="1"/>
            <p:nvPr/>
          </p:nvSpPr>
          <p:spPr>
            <a:xfrm>
              <a:off x="7370780" y="4753075"/>
              <a:ext cx="278700" cy="65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8978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71001"/>
                </a:buClr>
                <a:buSzPts val="423"/>
                <a:buFont typeface="MS PGothic"/>
                <a:buNone/>
              </a:pPr>
              <a:r>
                <a:rPr i="0" lang="ja-JP" sz="423" u="none" cap="none" strike="noStrike">
                  <a:solidFill>
                    <a:srgbClr val="171001"/>
                  </a:solidFill>
                  <a:latin typeface="M PLUS 1"/>
                  <a:ea typeface="M PLUS 1"/>
                  <a:cs typeface="M PLUS 1"/>
                  <a:sym typeface="M PLUS 1"/>
                </a:rPr>
                <a:t>オート点灯</a:t>
              </a:r>
              <a:endParaRPr i="0" sz="423" u="none" cap="none" strike="noStrike">
                <a:solidFill>
                  <a:schemeClr val="dk1"/>
                </a:solidFill>
                <a:latin typeface="M PLUS 1"/>
                <a:ea typeface="M PLUS 1"/>
                <a:cs typeface="M PLUS 1"/>
                <a:sym typeface="M PLUS 1"/>
              </a:endParaRPr>
            </a:p>
          </p:txBody>
        </p:sp>
        <p:sp>
          <p:nvSpPr>
            <p:cNvPr id="106" name="Google Shape;106;p2"/>
            <p:cNvSpPr txBox="1"/>
            <p:nvPr/>
          </p:nvSpPr>
          <p:spPr>
            <a:xfrm>
              <a:off x="7147998" y="4858096"/>
              <a:ext cx="473100" cy="65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8978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71001"/>
                </a:buClr>
                <a:buSzPts val="423"/>
                <a:buFont typeface="MS PGothic"/>
                <a:buNone/>
              </a:pPr>
              <a:r>
                <a:rPr i="0" lang="ja-JP" sz="423" u="none" cap="none" strike="noStrike">
                  <a:solidFill>
                    <a:srgbClr val="171001"/>
                  </a:solidFill>
                  <a:latin typeface="M PLUS 1"/>
                  <a:ea typeface="M PLUS 1"/>
                  <a:cs typeface="M PLUS 1"/>
                  <a:sym typeface="M PLUS 1"/>
                </a:rPr>
                <a:t>タイマー点灯</a:t>
              </a:r>
              <a:endParaRPr i="0" sz="423" u="none" cap="none" strike="noStrike">
                <a:solidFill>
                  <a:schemeClr val="dk1"/>
                </a:solidFill>
                <a:latin typeface="M PLUS 1"/>
                <a:ea typeface="M PLUS 1"/>
                <a:cs typeface="M PLUS 1"/>
                <a:sym typeface="M PLUS 1"/>
              </a:endParaRPr>
            </a:p>
          </p:txBody>
        </p:sp>
        <p:sp>
          <p:nvSpPr>
            <p:cNvPr id="107" name="Google Shape;107;p2"/>
            <p:cNvSpPr txBox="1"/>
            <p:nvPr/>
          </p:nvSpPr>
          <p:spPr>
            <a:xfrm>
              <a:off x="6903175" y="4619497"/>
              <a:ext cx="244800" cy="65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8978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71001"/>
                </a:buClr>
                <a:buSzPts val="423"/>
                <a:buFont typeface="MS PGothic"/>
                <a:buNone/>
              </a:pPr>
              <a:r>
                <a:rPr i="0" lang="ja-JP" sz="423" u="none" cap="none" strike="noStrike">
                  <a:solidFill>
                    <a:srgbClr val="171001"/>
                  </a:solidFill>
                  <a:latin typeface="M PLUS 1"/>
                  <a:ea typeface="M PLUS 1"/>
                  <a:cs typeface="M PLUS 1"/>
                  <a:sym typeface="M PLUS 1"/>
                </a:rPr>
                <a:t>Daytime</a:t>
              </a:r>
              <a:endParaRPr i="0" sz="423" u="none" cap="none" strike="noStrike">
                <a:solidFill>
                  <a:schemeClr val="dk1"/>
                </a:solidFill>
                <a:latin typeface="M PLUS 1"/>
                <a:ea typeface="M PLUS 1"/>
                <a:cs typeface="M PLUS 1"/>
                <a:sym typeface="M PLUS 1"/>
              </a:endParaRPr>
            </a:p>
          </p:txBody>
        </p:sp>
        <p:sp>
          <p:nvSpPr>
            <p:cNvPr id="108" name="Google Shape;108;p2"/>
            <p:cNvSpPr txBox="1"/>
            <p:nvPr/>
          </p:nvSpPr>
          <p:spPr>
            <a:xfrm>
              <a:off x="7571373" y="4619497"/>
              <a:ext cx="183600" cy="65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8978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71001"/>
                </a:buClr>
                <a:buSzPts val="423"/>
                <a:buFont typeface="MS PGothic"/>
                <a:buNone/>
              </a:pPr>
              <a:r>
                <a:rPr i="0" lang="ja-JP" sz="423" u="none" cap="none" strike="noStrike">
                  <a:solidFill>
                    <a:srgbClr val="171001"/>
                  </a:solidFill>
                  <a:latin typeface="M PLUS 1"/>
                  <a:ea typeface="M PLUS 1"/>
                  <a:cs typeface="M PLUS 1"/>
                  <a:sym typeface="M PLUS 1"/>
                </a:rPr>
                <a:t>Night</a:t>
              </a:r>
              <a:endParaRPr i="0" sz="423" u="none" cap="none" strike="noStrike">
                <a:solidFill>
                  <a:schemeClr val="dk1"/>
                </a:solidFill>
                <a:latin typeface="M PLUS 1"/>
                <a:ea typeface="M PLUS 1"/>
                <a:cs typeface="M PLUS 1"/>
                <a:sym typeface="M PLUS 1"/>
              </a:endParaRPr>
            </a:p>
          </p:txBody>
        </p:sp>
        <p:sp>
          <p:nvSpPr>
            <p:cNvPr id="109" name="Google Shape;109;p2"/>
            <p:cNvSpPr txBox="1"/>
            <p:nvPr/>
          </p:nvSpPr>
          <p:spPr>
            <a:xfrm>
              <a:off x="7898076" y="4619497"/>
              <a:ext cx="244800" cy="65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8978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71001"/>
                </a:buClr>
                <a:buSzPts val="423"/>
                <a:buFont typeface="MS PGothic"/>
                <a:buNone/>
              </a:pPr>
              <a:r>
                <a:rPr i="0" lang="ja-JP" sz="423" u="none" cap="none" strike="noStrike">
                  <a:solidFill>
                    <a:srgbClr val="171001"/>
                  </a:solidFill>
                  <a:latin typeface="M PLUS 1"/>
                  <a:ea typeface="M PLUS 1"/>
                  <a:cs typeface="M PLUS 1"/>
                  <a:sym typeface="M PLUS 1"/>
                </a:rPr>
                <a:t>Morning</a:t>
              </a:r>
              <a:endParaRPr i="0" sz="423" u="none" cap="none" strike="noStrike">
                <a:solidFill>
                  <a:schemeClr val="dk1"/>
                </a:solidFill>
                <a:latin typeface="M PLUS 1"/>
                <a:ea typeface="M PLUS 1"/>
                <a:cs typeface="M PLUS 1"/>
                <a:sym typeface="M PLUS 1"/>
              </a:endParaRPr>
            </a:p>
          </p:txBody>
        </p:sp>
        <p:sp>
          <p:nvSpPr>
            <p:cNvPr id="110" name="Google Shape;110;p2"/>
            <p:cNvSpPr txBox="1"/>
            <p:nvPr/>
          </p:nvSpPr>
          <p:spPr>
            <a:xfrm>
              <a:off x="7001561" y="4960741"/>
              <a:ext cx="342300" cy="65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8978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71001"/>
                </a:buClr>
                <a:buSzPts val="423"/>
                <a:buFont typeface="MS PGothic"/>
                <a:buNone/>
              </a:pPr>
              <a:r>
                <a:rPr i="0" lang="ja-JP" sz="423" u="none" cap="none" strike="noStrike">
                  <a:solidFill>
                    <a:srgbClr val="171001"/>
                  </a:solidFill>
                  <a:latin typeface="M PLUS 1"/>
                  <a:ea typeface="M PLUS 1"/>
                  <a:cs typeface="M PLUS 1"/>
                  <a:sym typeface="M PLUS 1"/>
                </a:rPr>
                <a:t>暗くなると</a:t>
              </a:r>
              <a:endParaRPr i="0" sz="423" u="none" cap="none" strike="noStrike">
                <a:solidFill>
                  <a:schemeClr val="dk1"/>
                </a:solidFill>
                <a:latin typeface="M PLUS 1"/>
                <a:ea typeface="M PLUS 1"/>
                <a:cs typeface="M PLUS 1"/>
                <a:sym typeface="M PLUS 1"/>
              </a:endParaRPr>
            </a:p>
          </p:txBody>
        </p:sp>
        <p:sp>
          <p:nvSpPr>
            <p:cNvPr id="111" name="Google Shape;111;p2"/>
            <p:cNvSpPr txBox="1"/>
            <p:nvPr/>
          </p:nvSpPr>
          <p:spPr>
            <a:xfrm>
              <a:off x="7705700" y="4960722"/>
              <a:ext cx="354300" cy="65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8978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71001"/>
                </a:buClr>
                <a:buSzPts val="423"/>
                <a:buFont typeface="MS PGothic"/>
                <a:buNone/>
              </a:pPr>
              <a:r>
                <a:rPr i="0" lang="ja-JP" sz="423" u="none" cap="none" strike="noStrike">
                  <a:solidFill>
                    <a:srgbClr val="171001"/>
                  </a:solidFill>
                  <a:latin typeface="M PLUS 1"/>
                  <a:ea typeface="M PLUS 1"/>
                  <a:cs typeface="M PLUS 1"/>
                  <a:sym typeface="M PLUS 1"/>
                </a:rPr>
                <a:t>明るくなると</a:t>
              </a:r>
              <a:endParaRPr i="0" sz="423" u="none" cap="none" strike="noStrike">
                <a:solidFill>
                  <a:schemeClr val="dk1"/>
                </a:solidFill>
                <a:latin typeface="M PLUS 1"/>
                <a:ea typeface="M PLUS 1"/>
                <a:cs typeface="M PLUS 1"/>
                <a:sym typeface="M PLUS 1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"/>
          <p:cNvSpPr txBox="1"/>
          <p:nvPr/>
        </p:nvSpPr>
        <p:spPr>
          <a:xfrm>
            <a:off x="1956250" y="5851950"/>
            <a:ext cx="1679700" cy="1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lang="ja-JP" sz="918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スリムシームレスライン</a:t>
            </a:r>
            <a:r>
              <a:rPr i="0" lang="ja-JP" sz="918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ライト</a:t>
            </a:r>
            <a:endParaRPr i="0" sz="918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17" name="Google Shape;117;p3"/>
          <p:cNvSpPr txBox="1"/>
          <p:nvPr/>
        </p:nvSpPr>
        <p:spPr>
          <a:xfrm>
            <a:off x="1956250" y="6611100"/>
            <a:ext cx="1615800" cy="23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スリムシームレスラインライト</a:t>
            </a:r>
            <a:endParaRPr i="0" sz="494" u="none" cap="none" strike="noStrike">
              <a:solidFill>
                <a:srgbClr val="535353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lang="ja-JP" sz="494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SSLE-L100型/SSLE-L200型/SSLE-L600型/</a:t>
            </a:r>
            <a:r>
              <a:rPr lang="ja-JP" sz="494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SSLE-L400型</a:t>
            </a:r>
            <a:endParaRPr sz="494">
              <a:solidFill>
                <a:srgbClr val="535353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pic>
        <p:nvPicPr>
          <p:cNvPr id="118" name="Google Shape;118;p3" title="CFKL_25_50009A.jpg"/>
          <p:cNvPicPr preferRelativeResize="0"/>
          <p:nvPr/>
        </p:nvPicPr>
        <p:blipFill rotWithShape="1">
          <a:blip r:embed="rId3">
            <a:alphaModFix/>
          </a:blip>
          <a:srcRect b="37422" l="3613" r="34206" t="31620"/>
          <a:stretch/>
        </p:blipFill>
        <p:spPr>
          <a:xfrm>
            <a:off x="1956250" y="6069350"/>
            <a:ext cx="1565302" cy="519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61681" y="443203"/>
            <a:ext cx="480214" cy="231488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3"/>
          <p:cNvSpPr txBox="1"/>
          <p:nvPr/>
        </p:nvSpPr>
        <p:spPr>
          <a:xfrm>
            <a:off x="213209" y="310344"/>
            <a:ext cx="4528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</a:pPr>
            <a:r>
              <a:rPr b="1" i="0" lang="ja-JP" sz="1400" u="none" cap="none" strike="noStrike">
                <a:solidFill>
                  <a:schemeClr val="lt1"/>
                </a:solidFill>
                <a:latin typeface="M PLUS 1"/>
                <a:ea typeface="M PLUS 1"/>
                <a:cs typeface="M PLUS 1"/>
                <a:sym typeface="M PLUS 1"/>
              </a:rPr>
              <a:t>エクステリアライト     </a:t>
            </a:r>
            <a:r>
              <a:rPr b="1" i="0" lang="ja-JP" sz="2800" u="none" cap="none" strike="noStrike">
                <a:solidFill>
                  <a:schemeClr val="lt1"/>
                </a:solidFill>
                <a:latin typeface="M PLUS 1"/>
                <a:ea typeface="M PLUS 1"/>
                <a:cs typeface="M PLUS 1"/>
                <a:sym typeface="M PLUS 1"/>
              </a:rPr>
              <a:t>美彩</a:t>
            </a:r>
            <a:r>
              <a:rPr b="1" i="0" lang="ja-JP" sz="1800" u="none" cap="none" strike="noStrike">
                <a:solidFill>
                  <a:schemeClr val="lt1"/>
                </a:solidFill>
                <a:latin typeface="M PLUS 1"/>
                <a:ea typeface="M PLUS 1"/>
                <a:cs typeface="M PLUS 1"/>
                <a:sym typeface="M PLUS 1"/>
              </a:rPr>
              <a:t>（Bisai）商品一覧</a:t>
            </a:r>
            <a:endParaRPr i="0" sz="1800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21" name="Google Shape;121;p3"/>
          <p:cNvSpPr/>
          <p:nvPr/>
        </p:nvSpPr>
        <p:spPr>
          <a:xfrm>
            <a:off x="8593646" y="1125878"/>
            <a:ext cx="626355" cy="2681106"/>
          </a:xfrm>
          <a:prstGeom prst="rect">
            <a:avLst/>
          </a:pr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22" name="Google Shape;122;p3"/>
          <p:cNvSpPr txBox="1"/>
          <p:nvPr/>
        </p:nvSpPr>
        <p:spPr>
          <a:xfrm>
            <a:off x="8582035" y="929925"/>
            <a:ext cx="1981200" cy="14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1077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i="0" lang="ja-JP" sz="918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ハイポールスポットライト H2500</a:t>
            </a:r>
            <a:endParaRPr i="0" sz="918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23" name="Google Shape;123;p3"/>
          <p:cNvSpPr txBox="1"/>
          <p:nvPr/>
        </p:nvSpPr>
        <p:spPr>
          <a:xfrm>
            <a:off x="3789913" y="2931692"/>
            <a:ext cx="5220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7050">
            <a:spAutoFit/>
          </a:bodyPr>
          <a:lstStyle/>
          <a:p>
            <a:pPr indent="0" lvl="0" marL="1167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DL-G2型 30°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8978" marR="0" rtl="0" algn="l">
              <a:lnSpc>
                <a:spcPct val="100000"/>
              </a:lnSpc>
              <a:spcBef>
                <a:spcPts val="6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ピンホールタイプ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24" name="Google Shape;124;p3"/>
          <p:cNvSpPr txBox="1"/>
          <p:nvPr/>
        </p:nvSpPr>
        <p:spPr>
          <a:xfrm>
            <a:off x="2926971" y="2931692"/>
            <a:ext cx="410400" cy="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DL-G1型 30°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25" name="Google Shape;125;p3"/>
          <p:cNvSpPr txBox="1"/>
          <p:nvPr/>
        </p:nvSpPr>
        <p:spPr>
          <a:xfrm>
            <a:off x="2926977" y="2076900"/>
            <a:ext cx="1046400" cy="1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i="0" lang="ja-JP" sz="918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ダウンライト</a:t>
            </a:r>
            <a:endParaRPr i="0" sz="918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26" name="Google Shape;126;p3"/>
          <p:cNvSpPr txBox="1"/>
          <p:nvPr/>
        </p:nvSpPr>
        <p:spPr>
          <a:xfrm>
            <a:off x="5422824" y="5856150"/>
            <a:ext cx="1411200" cy="1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i="0" lang="ja-JP" sz="918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インサイドラインライト</a:t>
            </a:r>
            <a:endParaRPr i="0" sz="918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27" name="Google Shape;127;p3"/>
          <p:cNvSpPr txBox="1"/>
          <p:nvPr/>
        </p:nvSpPr>
        <p:spPr>
          <a:xfrm>
            <a:off x="7156126" y="5851950"/>
            <a:ext cx="1329300" cy="1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i="0" lang="ja-JP" sz="918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バックラインライト</a:t>
            </a:r>
            <a:endParaRPr i="0" sz="918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28" name="Google Shape;128;p3"/>
          <p:cNvSpPr txBox="1"/>
          <p:nvPr/>
        </p:nvSpPr>
        <p:spPr>
          <a:xfrm>
            <a:off x="5422830" y="6615297"/>
            <a:ext cx="1163400" cy="161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インサイドラインライト</a:t>
            </a:r>
            <a:endParaRPr i="0" sz="494" u="none" cap="none" strike="noStrike">
              <a:solidFill>
                <a:srgbClr val="535353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L120型/L240型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29" name="Google Shape;129;p3"/>
          <p:cNvSpPr txBox="1"/>
          <p:nvPr/>
        </p:nvSpPr>
        <p:spPr>
          <a:xfrm>
            <a:off x="7156121" y="6611098"/>
            <a:ext cx="1148100" cy="161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バックラインライト</a:t>
            </a:r>
            <a:endParaRPr i="0" sz="494" u="none" cap="none" strike="noStrike">
              <a:solidFill>
                <a:srgbClr val="535353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L120型/L240型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30" name="Google Shape;130;p3"/>
          <p:cNvSpPr txBox="1"/>
          <p:nvPr/>
        </p:nvSpPr>
        <p:spPr>
          <a:xfrm>
            <a:off x="2813521" y="5587682"/>
            <a:ext cx="563700" cy="171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4350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GND-G2型 45°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8978" marR="0" rtl="0" algn="l">
              <a:lnSpc>
                <a:spcPct val="100000"/>
              </a:lnSpc>
              <a:spcBef>
                <a:spcPts val="42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GND-G2型 15°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31" name="Google Shape;131;p3"/>
          <p:cNvSpPr txBox="1"/>
          <p:nvPr/>
        </p:nvSpPr>
        <p:spPr>
          <a:xfrm>
            <a:off x="3738543" y="5587682"/>
            <a:ext cx="563700" cy="171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4350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GND-G3型 45°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8978" marR="0" rtl="0" algn="l">
              <a:lnSpc>
                <a:spcPct val="100000"/>
              </a:lnSpc>
              <a:spcBef>
                <a:spcPts val="42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GND-G3型 15°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32" name="Google Shape;132;p3"/>
          <p:cNvSpPr txBox="1"/>
          <p:nvPr/>
        </p:nvSpPr>
        <p:spPr>
          <a:xfrm>
            <a:off x="1884982" y="5587682"/>
            <a:ext cx="563700" cy="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GND-G1型 45°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33" name="Google Shape;133;p3"/>
          <p:cNvSpPr txBox="1"/>
          <p:nvPr/>
        </p:nvSpPr>
        <p:spPr>
          <a:xfrm>
            <a:off x="1856400" y="4682125"/>
            <a:ext cx="1046400" cy="1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i="0" lang="ja-JP" sz="918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グランドライト</a:t>
            </a:r>
            <a:endParaRPr i="0" sz="918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34" name="Google Shape;134;p3"/>
          <p:cNvSpPr txBox="1"/>
          <p:nvPr/>
        </p:nvSpPr>
        <p:spPr>
          <a:xfrm>
            <a:off x="3689550" y="5856150"/>
            <a:ext cx="1491000" cy="1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i="0" lang="ja-JP" sz="918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シンプルラインライト</a:t>
            </a:r>
            <a:endParaRPr i="0" sz="918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35" name="Google Shape;135;p3"/>
          <p:cNvSpPr txBox="1"/>
          <p:nvPr/>
        </p:nvSpPr>
        <p:spPr>
          <a:xfrm>
            <a:off x="213966" y="929925"/>
            <a:ext cx="1432500" cy="1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i="0" lang="ja-JP" sz="918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ラインペンダントライト</a:t>
            </a:r>
            <a:endParaRPr i="0" sz="918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36" name="Google Shape;136;p3"/>
          <p:cNvSpPr txBox="1"/>
          <p:nvPr/>
        </p:nvSpPr>
        <p:spPr>
          <a:xfrm>
            <a:off x="4842449" y="2076900"/>
            <a:ext cx="1491000" cy="1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i="0" lang="ja-JP" sz="918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ユニバーサルダウンライト</a:t>
            </a:r>
            <a:endParaRPr i="0" sz="918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37" name="Google Shape;137;p3"/>
          <p:cNvSpPr txBox="1"/>
          <p:nvPr/>
        </p:nvSpPr>
        <p:spPr>
          <a:xfrm>
            <a:off x="6665972" y="2076900"/>
            <a:ext cx="1981200" cy="1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i="0" lang="ja-JP" sz="918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スクエアシーリングライト</a:t>
            </a:r>
            <a:endParaRPr i="0" sz="918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38" name="Google Shape;138;p3"/>
          <p:cNvSpPr txBox="1"/>
          <p:nvPr/>
        </p:nvSpPr>
        <p:spPr>
          <a:xfrm>
            <a:off x="236226" y="1784800"/>
            <a:ext cx="679500" cy="17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スポットタイプ </a:t>
            </a:r>
            <a:endParaRPr i="0" sz="494" u="none" cap="none" strike="noStrike">
              <a:solidFill>
                <a:srgbClr val="535353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8978" marR="0" rtl="0" algn="l">
              <a:lnSpc>
                <a:spcPct val="100000"/>
              </a:lnSpc>
              <a:spcBef>
                <a:spcPts val="71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LPS-L100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39" name="Google Shape;139;p3"/>
          <p:cNvSpPr txBox="1"/>
          <p:nvPr/>
        </p:nvSpPr>
        <p:spPr>
          <a:xfrm>
            <a:off x="1856394" y="1784809"/>
            <a:ext cx="502800" cy="17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ラインタイプ</a:t>
            </a:r>
            <a:endParaRPr i="0" sz="494" u="none" cap="none" strike="noStrike">
              <a:solidFill>
                <a:srgbClr val="535353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8978" marR="0" rtl="0" algn="l">
              <a:lnSpc>
                <a:spcPct val="100000"/>
              </a:lnSpc>
              <a:spcBef>
                <a:spcPts val="71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LPL-L200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40" name="Google Shape;140;p3"/>
          <p:cNvSpPr txBox="1"/>
          <p:nvPr/>
        </p:nvSpPr>
        <p:spPr>
          <a:xfrm>
            <a:off x="1040194" y="1784809"/>
            <a:ext cx="440400" cy="161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ラインタイプ LPL-L100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41" name="Google Shape;141;p3"/>
          <p:cNvSpPr txBox="1"/>
          <p:nvPr/>
        </p:nvSpPr>
        <p:spPr>
          <a:xfrm>
            <a:off x="4861681" y="2931692"/>
            <a:ext cx="502800" cy="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UDL-G1型 30°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42" name="Google Shape;142;p3"/>
          <p:cNvSpPr txBox="1"/>
          <p:nvPr/>
        </p:nvSpPr>
        <p:spPr>
          <a:xfrm>
            <a:off x="6665980" y="2931692"/>
            <a:ext cx="502800" cy="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SCL-G1型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pic>
        <p:nvPicPr>
          <p:cNvPr id="143" name="Google Shape;143;p3"/>
          <p:cNvPicPr preferRelativeResize="0"/>
          <p:nvPr/>
        </p:nvPicPr>
        <p:blipFill rotWithShape="1">
          <a:blip r:embed="rId6">
            <a:alphaModFix/>
          </a:blip>
          <a:srcRect b="0" l="519" r="527" t="412"/>
          <a:stretch/>
        </p:blipFill>
        <p:spPr>
          <a:xfrm>
            <a:off x="6665980" y="2266332"/>
            <a:ext cx="662688" cy="615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3"/>
          <p:cNvPicPr preferRelativeResize="0"/>
          <p:nvPr/>
        </p:nvPicPr>
        <p:blipFill rotWithShape="1">
          <a:blip r:embed="rId7">
            <a:alphaModFix/>
          </a:blip>
          <a:srcRect b="4075" l="-373" r="3153" t="411"/>
          <a:stretch/>
        </p:blipFill>
        <p:spPr>
          <a:xfrm>
            <a:off x="222959" y="1125878"/>
            <a:ext cx="687068" cy="6284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3"/>
          <p:cNvPicPr preferRelativeResize="0"/>
          <p:nvPr/>
        </p:nvPicPr>
        <p:blipFill rotWithShape="1">
          <a:blip r:embed="rId8">
            <a:alphaModFix/>
          </a:blip>
          <a:srcRect b="2288" l="681" r="432" t="999"/>
          <a:stretch/>
        </p:blipFill>
        <p:spPr>
          <a:xfrm>
            <a:off x="1040194" y="1125878"/>
            <a:ext cx="686033" cy="6284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3"/>
          <p:cNvPicPr preferRelativeResize="0"/>
          <p:nvPr/>
        </p:nvPicPr>
        <p:blipFill rotWithShape="1">
          <a:blip r:embed="rId9">
            <a:alphaModFix/>
          </a:blip>
          <a:srcRect b="1147" l="-904" r="-504" t="-208"/>
          <a:stretch/>
        </p:blipFill>
        <p:spPr>
          <a:xfrm>
            <a:off x="1856394" y="1125878"/>
            <a:ext cx="687068" cy="6284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3"/>
          <p:cNvPicPr preferRelativeResize="0"/>
          <p:nvPr/>
        </p:nvPicPr>
        <p:blipFill rotWithShape="1">
          <a:blip r:embed="rId10">
            <a:alphaModFix/>
          </a:blip>
          <a:srcRect b="0" l="0" r="-853" t="0"/>
          <a:stretch/>
        </p:blipFill>
        <p:spPr>
          <a:xfrm>
            <a:off x="4861681" y="2266332"/>
            <a:ext cx="679506" cy="6214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野球のバット&#10;&#10;中程度の精度で自動的に生成された説明" id="148" name="Google Shape;148;p3"/>
          <p:cNvPicPr preferRelativeResize="0"/>
          <p:nvPr/>
        </p:nvPicPr>
        <p:blipFill rotWithShape="1">
          <a:blip r:embed="rId11">
            <a:alphaModFix/>
          </a:blip>
          <a:srcRect b="39022" l="8203" r="38358" t="34471"/>
          <a:stretch/>
        </p:blipFill>
        <p:spPr>
          <a:xfrm>
            <a:off x="222950" y="6069350"/>
            <a:ext cx="1572024" cy="519826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3"/>
          <p:cNvSpPr txBox="1"/>
          <p:nvPr/>
        </p:nvSpPr>
        <p:spPr>
          <a:xfrm>
            <a:off x="222948" y="6615300"/>
            <a:ext cx="1329300" cy="1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4350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シームレスラインライト</a:t>
            </a:r>
            <a:endParaRPr i="0" sz="494" u="none" cap="none" strike="noStrike">
              <a:solidFill>
                <a:srgbClr val="535353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8978" marR="0" rtl="0" algn="l">
              <a:lnSpc>
                <a:spcPct val="100000"/>
              </a:lnSpc>
              <a:spcBef>
                <a:spcPts val="113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SLE-L200型/SLE-L300型/SLE-L600型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50" name="Google Shape;150;p3"/>
          <p:cNvSpPr txBox="1"/>
          <p:nvPr/>
        </p:nvSpPr>
        <p:spPr>
          <a:xfrm>
            <a:off x="222947" y="5856150"/>
            <a:ext cx="1491000" cy="1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i="0" lang="ja-JP" sz="918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シームレスラインライト</a:t>
            </a:r>
            <a:endParaRPr i="0" sz="918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pic>
        <p:nvPicPr>
          <p:cNvPr id="151" name="Google Shape;151;p3"/>
          <p:cNvPicPr preferRelativeResize="0"/>
          <p:nvPr/>
        </p:nvPicPr>
        <p:blipFill rotWithShape="1">
          <a:blip r:embed="rId12">
            <a:alphaModFix/>
          </a:blip>
          <a:srcRect b="0" l="0" r="7630" t="0"/>
          <a:stretch/>
        </p:blipFill>
        <p:spPr>
          <a:xfrm>
            <a:off x="5422825" y="6072575"/>
            <a:ext cx="1572025" cy="514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3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7156125" y="6068375"/>
            <a:ext cx="1560775" cy="514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3"/>
          <p:cNvPicPr preferRelativeResize="0"/>
          <p:nvPr/>
        </p:nvPicPr>
        <p:blipFill rotWithShape="1">
          <a:blip r:embed="rId14">
            <a:alphaModFix/>
          </a:blip>
          <a:srcRect b="0" l="0" r="8029" t="0"/>
          <a:stretch/>
        </p:blipFill>
        <p:spPr>
          <a:xfrm>
            <a:off x="3689550" y="6072575"/>
            <a:ext cx="1565300" cy="514725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3"/>
          <p:cNvSpPr txBox="1"/>
          <p:nvPr/>
        </p:nvSpPr>
        <p:spPr>
          <a:xfrm>
            <a:off x="5867102" y="929925"/>
            <a:ext cx="1754100" cy="1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i="0" lang="ja-JP" sz="918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ダウンスポットライト</a:t>
            </a:r>
            <a:endParaRPr i="0" sz="918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55" name="Google Shape;155;p3"/>
          <p:cNvSpPr/>
          <p:nvPr/>
        </p:nvSpPr>
        <p:spPr>
          <a:xfrm>
            <a:off x="5865606" y="1125878"/>
            <a:ext cx="621177" cy="621177"/>
          </a:xfrm>
          <a:prstGeom prst="rect">
            <a:avLst/>
          </a:prstGeom>
          <a:blipFill rotWithShape="1">
            <a:blip r:embed="rId15">
              <a:alphaModFix/>
            </a:blip>
            <a:stretch>
              <a:fillRect b="0" l="-32377" r="-32376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56" name="Google Shape;156;p3"/>
          <p:cNvSpPr/>
          <p:nvPr/>
        </p:nvSpPr>
        <p:spPr>
          <a:xfrm>
            <a:off x="6667670" y="1125878"/>
            <a:ext cx="621177" cy="621177"/>
          </a:xfrm>
          <a:prstGeom prst="rect">
            <a:avLst/>
          </a:prstGeom>
          <a:blipFill rotWithShape="1">
            <a:blip r:embed="rId16">
              <a:alphaModFix/>
            </a:blip>
            <a:stretch>
              <a:fillRect b="0" l="-32380" r="-3238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57" name="Google Shape;157;p3"/>
          <p:cNvSpPr/>
          <p:nvPr/>
        </p:nvSpPr>
        <p:spPr>
          <a:xfrm>
            <a:off x="7469735" y="1125878"/>
            <a:ext cx="621177" cy="621177"/>
          </a:xfrm>
          <a:prstGeom prst="rect">
            <a:avLst/>
          </a:prstGeom>
          <a:blipFill rotWithShape="1">
            <a:blip r:embed="rId17">
              <a:alphaModFix/>
            </a:blip>
            <a:stretch>
              <a:fillRect b="0" l="-32377" r="-32376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58" name="Google Shape;158;p3"/>
          <p:cNvSpPr txBox="1"/>
          <p:nvPr/>
        </p:nvSpPr>
        <p:spPr>
          <a:xfrm>
            <a:off x="5865606" y="1784809"/>
            <a:ext cx="611400" cy="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DNSP-G1型 45°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59" name="Google Shape;159;p3"/>
          <p:cNvSpPr txBox="1"/>
          <p:nvPr/>
        </p:nvSpPr>
        <p:spPr>
          <a:xfrm>
            <a:off x="6667670" y="1784809"/>
            <a:ext cx="611400" cy="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DNSP-G2型 15°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60" name="Google Shape;160;p3"/>
          <p:cNvSpPr txBox="1"/>
          <p:nvPr/>
        </p:nvSpPr>
        <p:spPr>
          <a:xfrm>
            <a:off x="7469735" y="1784809"/>
            <a:ext cx="611400" cy="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DNSP-G3型 15°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61" name="Google Shape;161;p3"/>
          <p:cNvSpPr/>
          <p:nvPr/>
        </p:nvSpPr>
        <p:spPr>
          <a:xfrm>
            <a:off x="2926971" y="1125878"/>
            <a:ext cx="729990" cy="635363"/>
          </a:xfrm>
          <a:prstGeom prst="rect">
            <a:avLst/>
          </a:prstGeom>
          <a:blipFill rotWithShape="1">
            <a:blip r:embed="rId18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62" name="Google Shape;162;p3"/>
          <p:cNvSpPr/>
          <p:nvPr/>
        </p:nvSpPr>
        <p:spPr>
          <a:xfrm>
            <a:off x="3789913" y="1125878"/>
            <a:ext cx="730000" cy="635363"/>
          </a:xfrm>
          <a:prstGeom prst="rect">
            <a:avLst/>
          </a:prstGeom>
          <a:blipFill rotWithShape="1">
            <a:blip r:embed="rId19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63" name="Google Shape;163;p3"/>
          <p:cNvSpPr/>
          <p:nvPr/>
        </p:nvSpPr>
        <p:spPr>
          <a:xfrm>
            <a:off x="4656056" y="1125878"/>
            <a:ext cx="729990" cy="635363"/>
          </a:xfrm>
          <a:prstGeom prst="rect">
            <a:avLst/>
          </a:prstGeom>
          <a:blipFill rotWithShape="1">
            <a:blip r:embed="rId20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64" name="Google Shape;164;p3"/>
          <p:cNvSpPr txBox="1"/>
          <p:nvPr/>
        </p:nvSpPr>
        <p:spPr>
          <a:xfrm>
            <a:off x="2926971" y="1784809"/>
            <a:ext cx="502800" cy="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SP-G1型 45°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65" name="Google Shape;165;p3"/>
          <p:cNvSpPr txBox="1"/>
          <p:nvPr/>
        </p:nvSpPr>
        <p:spPr>
          <a:xfrm>
            <a:off x="3789913" y="1784809"/>
            <a:ext cx="502800" cy="171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4350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SP-G2型 45°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8978" marR="0" rtl="0" algn="l">
              <a:lnSpc>
                <a:spcPct val="100000"/>
              </a:lnSpc>
              <a:spcBef>
                <a:spcPts val="42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SP-G2型 15°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66" name="Google Shape;166;p3"/>
          <p:cNvSpPr txBox="1"/>
          <p:nvPr/>
        </p:nvSpPr>
        <p:spPr>
          <a:xfrm>
            <a:off x="4656056" y="1784809"/>
            <a:ext cx="502800" cy="171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4350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SP-G3型 45°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8978" marR="0" rtl="0" algn="l">
              <a:lnSpc>
                <a:spcPct val="100000"/>
              </a:lnSpc>
              <a:spcBef>
                <a:spcPts val="42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SP-G3型 15°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67" name="Google Shape;167;p3"/>
          <p:cNvSpPr/>
          <p:nvPr/>
        </p:nvSpPr>
        <p:spPr>
          <a:xfrm>
            <a:off x="1039682" y="3500868"/>
            <a:ext cx="687058" cy="598005"/>
          </a:xfrm>
          <a:prstGeom prst="rect">
            <a:avLst/>
          </a:prstGeom>
          <a:blipFill rotWithShape="1">
            <a:blip r:embed="rId21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68" name="Google Shape;168;p3"/>
          <p:cNvSpPr/>
          <p:nvPr/>
        </p:nvSpPr>
        <p:spPr>
          <a:xfrm>
            <a:off x="222959" y="3500868"/>
            <a:ext cx="687068" cy="598005"/>
          </a:xfrm>
          <a:prstGeom prst="rect">
            <a:avLst/>
          </a:prstGeom>
          <a:blipFill rotWithShape="1">
            <a:blip r:embed="rId2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69" name="Google Shape;169;p3"/>
          <p:cNvSpPr txBox="1"/>
          <p:nvPr/>
        </p:nvSpPr>
        <p:spPr>
          <a:xfrm>
            <a:off x="222959" y="4124419"/>
            <a:ext cx="553500" cy="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SSP-G1型 45°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70" name="Google Shape;170;p3"/>
          <p:cNvSpPr txBox="1"/>
          <p:nvPr/>
        </p:nvSpPr>
        <p:spPr>
          <a:xfrm>
            <a:off x="1039682" y="4125007"/>
            <a:ext cx="553500" cy="171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4350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SSP-G2型 45°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8978" marR="0" rtl="0" algn="l">
              <a:lnSpc>
                <a:spcPct val="100000"/>
              </a:lnSpc>
              <a:spcBef>
                <a:spcPts val="42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SSP-G2型 15°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71" name="Google Shape;171;p3"/>
          <p:cNvSpPr/>
          <p:nvPr/>
        </p:nvSpPr>
        <p:spPr>
          <a:xfrm>
            <a:off x="1856394" y="3500868"/>
            <a:ext cx="687077" cy="598005"/>
          </a:xfrm>
          <a:prstGeom prst="rect">
            <a:avLst/>
          </a:prstGeom>
          <a:blipFill rotWithShape="1">
            <a:blip r:embed="rId2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72" name="Google Shape;172;p3"/>
          <p:cNvSpPr txBox="1"/>
          <p:nvPr/>
        </p:nvSpPr>
        <p:spPr>
          <a:xfrm>
            <a:off x="1856394" y="4125007"/>
            <a:ext cx="553500" cy="171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4350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SSP-G3型 45°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8978" marR="0" rtl="0" algn="l">
              <a:lnSpc>
                <a:spcPct val="100000"/>
              </a:lnSpc>
              <a:spcBef>
                <a:spcPts val="42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SSP-G3型 15°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73" name="Google Shape;173;p3"/>
          <p:cNvSpPr txBox="1"/>
          <p:nvPr/>
        </p:nvSpPr>
        <p:spPr>
          <a:xfrm>
            <a:off x="2926977" y="929925"/>
            <a:ext cx="1148100" cy="1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i="0" lang="ja-JP" sz="918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スポットライト</a:t>
            </a:r>
            <a:endParaRPr i="0" sz="918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74" name="Google Shape;174;p3"/>
          <p:cNvSpPr txBox="1"/>
          <p:nvPr/>
        </p:nvSpPr>
        <p:spPr>
          <a:xfrm>
            <a:off x="225654" y="3262024"/>
            <a:ext cx="1476300" cy="1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i="0" lang="ja-JP" sz="918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スパイクスポットライト</a:t>
            </a:r>
            <a:endParaRPr i="0" sz="918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75" name="Google Shape;175;p3"/>
          <p:cNvSpPr txBox="1"/>
          <p:nvPr/>
        </p:nvSpPr>
        <p:spPr>
          <a:xfrm>
            <a:off x="3689554" y="6615300"/>
            <a:ext cx="14910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4350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シンプルラインライト 端部用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1222" marR="0" rtl="0" algn="l">
              <a:lnSpc>
                <a:spcPct val="100000"/>
              </a:lnSpc>
              <a:spcBef>
                <a:spcPts val="42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SLE-L40型/SLE-L８0型/SLE-L120型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8978" marR="0" rtl="0" algn="l">
              <a:lnSpc>
                <a:spcPct val="100000"/>
              </a:lnSpc>
              <a:spcBef>
                <a:spcPts val="399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シンプルラインライト 連結用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1222" marR="0" rtl="0" algn="l">
              <a:lnSpc>
                <a:spcPct val="100000"/>
              </a:lnSpc>
              <a:spcBef>
                <a:spcPts val="46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SLC-L30型/SLC-L60型/SLC-L120型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76" name="Google Shape;176;p3"/>
          <p:cNvSpPr txBox="1"/>
          <p:nvPr/>
        </p:nvSpPr>
        <p:spPr>
          <a:xfrm>
            <a:off x="210848" y="2076886"/>
            <a:ext cx="1470600" cy="1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i="0" lang="ja-JP" sz="918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ベルトスポットライト</a:t>
            </a:r>
            <a:endParaRPr i="0" sz="918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77" name="Google Shape;177;p3"/>
          <p:cNvSpPr txBox="1"/>
          <p:nvPr/>
        </p:nvSpPr>
        <p:spPr>
          <a:xfrm>
            <a:off x="222959" y="2931692"/>
            <a:ext cx="611400" cy="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BSP-G1型 45°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78" name="Google Shape;178;p3"/>
          <p:cNvSpPr txBox="1"/>
          <p:nvPr/>
        </p:nvSpPr>
        <p:spPr>
          <a:xfrm>
            <a:off x="1039677" y="2931692"/>
            <a:ext cx="611400" cy="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BSP-G2型 15°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79" name="Google Shape;179;p3"/>
          <p:cNvSpPr txBox="1"/>
          <p:nvPr/>
        </p:nvSpPr>
        <p:spPr>
          <a:xfrm>
            <a:off x="1856394" y="2931692"/>
            <a:ext cx="611400" cy="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BSP-G3型 15°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80" name="Google Shape;180;p3"/>
          <p:cNvSpPr txBox="1"/>
          <p:nvPr/>
        </p:nvSpPr>
        <p:spPr>
          <a:xfrm>
            <a:off x="4861677" y="4682325"/>
            <a:ext cx="1491000" cy="1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i="0" lang="ja-JP" sz="918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グランドスポットライト</a:t>
            </a:r>
            <a:endParaRPr i="0" sz="918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81" name="Google Shape;181;p3"/>
          <p:cNvSpPr txBox="1"/>
          <p:nvPr/>
        </p:nvSpPr>
        <p:spPr>
          <a:xfrm>
            <a:off x="6665971" y="4682325"/>
            <a:ext cx="1909800" cy="1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i="0" lang="ja-JP" sz="918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ユニバーサルグランドライト</a:t>
            </a:r>
            <a:endParaRPr i="0" sz="918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82" name="Google Shape;182;p3"/>
          <p:cNvSpPr txBox="1"/>
          <p:nvPr/>
        </p:nvSpPr>
        <p:spPr>
          <a:xfrm>
            <a:off x="4861669" y="5587682"/>
            <a:ext cx="563700" cy="16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4350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chemeClr val="dk1"/>
                </a:solidFill>
                <a:latin typeface="M PLUS 1"/>
                <a:ea typeface="M PLUS 1"/>
                <a:cs typeface="M PLUS 1"/>
                <a:sym typeface="M PLUS 1"/>
              </a:rPr>
              <a:t>GSP-G2型 45°</a:t>
            </a:r>
            <a:endParaRPr i="0" sz="14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94"/>
              <a:buFont typeface="Arial"/>
              <a:buNone/>
            </a:pPr>
            <a:r>
              <a:rPr i="0" lang="ja-JP" sz="494" u="none" cap="none" strike="noStrike">
                <a:solidFill>
                  <a:schemeClr val="dk1"/>
                </a:solidFill>
                <a:latin typeface="M PLUS 1"/>
                <a:ea typeface="M PLUS 1"/>
                <a:cs typeface="M PLUS 1"/>
                <a:sym typeface="M PLUS 1"/>
              </a:rPr>
              <a:t>GSP-G2型 15°</a:t>
            </a:r>
            <a:endParaRPr i="0" sz="14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83" name="Google Shape;183;p3"/>
          <p:cNvSpPr txBox="1"/>
          <p:nvPr/>
        </p:nvSpPr>
        <p:spPr>
          <a:xfrm>
            <a:off x="6665986" y="5587682"/>
            <a:ext cx="563700" cy="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4350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chemeClr val="dk1"/>
                </a:solidFill>
                <a:latin typeface="M PLUS 1"/>
                <a:ea typeface="M PLUS 1"/>
                <a:cs typeface="M PLUS 1"/>
                <a:sym typeface="M PLUS 1"/>
              </a:rPr>
              <a:t>UGND-G2型 25°</a:t>
            </a:r>
            <a:endParaRPr i="0" sz="14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84" name="Google Shape;184;p3"/>
          <p:cNvSpPr txBox="1"/>
          <p:nvPr/>
        </p:nvSpPr>
        <p:spPr>
          <a:xfrm>
            <a:off x="217352" y="4682325"/>
            <a:ext cx="1432500" cy="1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i="0" lang="ja-JP" sz="918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フロアアッパーライト</a:t>
            </a:r>
            <a:endParaRPr i="0" sz="918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85" name="Google Shape;185;p3"/>
          <p:cNvSpPr txBox="1"/>
          <p:nvPr/>
        </p:nvSpPr>
        <p:spPr>
          <a:xfrm>
            <a:off x="222959" y="5587682"/>
            <a:ext cx="563700" cy="171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4350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FUP-G2型 45°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8978" marR="0" rtl="0" algn="l">
              <a:lnSpc>
                <a:spcPct val="100000"/>
              </a:lnSpc>
              <a:spcBef>
                <a:spcPts val="42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FUP-G2型 15°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86" name="Google Shape;186;p3"/>
          <p:cNvSpPr txBox="1"/>
          <p:nvPr/>
        </p:nvSpPr>
        <p:spPr>
          <a:xfrm>
            <a:off x="8889411" y="5851958"/>
            <a:ext cx="1161600" cy="1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i="0" lang="ja-JP" sz="918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エッジビームライト</a:t>
            </a:r>
            <a:endParaRPr i="0" sz="918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87" name="Google Shape;187;p3"/>
          <p:cNvSpPr txBox="1"/>
          <p:nvPr/>
        </p:nvSpPr>
        <p:spPr>
          <a:xfrm>
            <a:off x="8889411" y="6611098"/>
            <a:ext cx="1148100" cy="161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エッジビームライト</a:t>
            </a:r>
            <a:endParaRPr i="0" sz="494" u="none" cap="none" strike="noStrike">
              <a:solidFill>
                <a:srgbClr val="535353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L40型/L80型/L120型/L160型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pic>
        <p:nvPicPr>
          <p:cNvPr id="188" name="Google Shape;188;p3"/>
          <p:cNvPicPr preferRelativeResize="0"/>
          <p:nvPr/>
        </p:nvPicPr>
        <p:blipFill rotWithShape="1">
          <a:blip r:embed="rId24">
            <a:alphaModFix/>
          </a:blip>
          <a:srcRect b="4354" l="25751" r="24590" t="18972"/>
          <a:stretch/>
        </p:blipFill>
        <p:spPr>
          <a:xfrm>
            <a:off x="222959" y="4883577"/>
            <a:ext cx="667672" cy="687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Google Shape;189;p3"/>
          <p:cNvPicPr preferRelativeResize="0"/>
          <p:nvPr/>
        </p:nvPicPr>
        <p:blipFill rotWithShape="1">
          <a:blip r:embed="rId25">
            <a:alphaModFix/>
          </a:blip>
          <a:srcRect b="21353" l="37196" r="8936" t="8549"/>
          <a:stretch/>
        </p:blipFill>
        <p:spPr>
          <a:xfrm>
            <a:off x="222959" y="2266332"/>
            <a:ext cx="720915" cy="6257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3"/>
          <p:cNvPicPr preferRelativeResize="0"/>
          <p:nvPr/>
        </p:nvPicPr>
        <p:blipFill rotWithShape="1">
          <a:blip r:embed="rId26">
            <a:alphaModFix/>
          </a:blip>
          <a:srcRect b="22183" l="31104" r="15328" t="8274"/>
          <a:stretch/>
        </p:blipFill>
        <p:spPr>
          <a:xfrm>
            <a:off x="1039677" y="2266332"/>
            <a:ext cx="720915" cy="6257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3"/>
          <p:cNvPicPr preferRelativeResize="0"/>
          <p:nvPr/>
        </p:nvPicPr>
        <p:blipFill rotWithShape="1">
          <a:blip r:embed="rId27">
            <a:alphaModFix/>
          </a:blip>
          <a:srcRect b="28009" l="28313" r="16110" t="-782"/>
          <a:stretch/>
        </p:blipFill>
        <p:spPr>
          <a:xfrm>
            <a:off x="1856394" y="2266332"/>
            <a:ext cx="720915" cy="625715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3"/>
          <p:cNvSpPr txBox="1"/>
          <p:nvPr/>
        </p:nvSpPr>
        <p:spPr>
          <a:xfrm>
            <a:off x="2926976" y="3250875"/>
            <a:ext cx="2178300" cy="16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152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i="0" lang="ja-JP" sz="918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スタンドスポットライトH500／H200</a:t>
            </a:r>
            <a:endParaRPr i="0" sz="918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93" name="Google Shape;193;p3"/>
          <p:cNvSpPr/>
          <p:nvPr/>
        </p:nvSpPr>
        <p:spPr>
          <a:xfrm>
            <a:off x="5749390" y="3700280"/>
            <a:ext cx="394800" cy="681600"/>
          </a:xfrm>
          <a:prstGeom prst="rect">
            <a:avLst/>
          </a:prstGeom>
          <a:blipFill rotWithShape="1">
            <a:blip r:embed="rId28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94" name="Google Shape;194;p3"/>
          <p:cNvSpPr txBox="1"/>
          <p:nvPr/>
        </p:nvSpPr>
        <p:spPr>
          <a:xfrm>
            <a:off x="5712602" y="4489600"/>
            <a:ext cx="783000" cy="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-7628" lvl="0" marL="16160" marR="3591" rtl="0" algn="l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SWB-L40型/WB-L40型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95" name="Google Shape;195;p3"/>
          <p:cNvSpPr/>
          <p:nvPr/>
        </p:nvSpPr>
        <p:spPr>
          <a:xfrm>
            <a:off x="6557765" y="3521675"/>
            <a:ext cx="602700" cy="903900"/>
          </a:xfrm>
          <a:prstGeom prst="rect">
            <a:avLst/>
          </a:prstGeom>
          <a:blipFill rotWithShape="1">
            <a:blip r:embed="rId29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96" name="Google Shape;196;p3"/>
          <p:cNvSpPr txBox="1"/>
          <p:nvPr/>
        </p:nvSpPr>
        <p:spPr>
          <a:xfrm>
            <a:off x="6583801" y="4489600"/>
            <a:ext cx="783000" cy="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-7628" lvl="0" marL="16160" marR="3591" rtl="0" algn="l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SWB-L80型/WB-L80型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97" name="Google Shape;197;p3"/>
          <p:cNvSpPr/>
          <p:nvPr/>
        </p:nvSpPr>
        <p:spPr>
          <a:xfrm>
            <a:off x="7355833" y="3376705"/>
            <a:ext cx="825000" cy="1084800"/>
          </a:xfrm>
          <a:prstGeom prst="rect">
            <a:avLst/>
          </a:prstGeom>
          <a:blipFill rotWithShape="1">
            <a:blip r:embed="rId30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98" name="Google Shape;198;p3"/>
          <p:cNvSpPr txBox="1"/>
          <p:nvPr/>
        </p:nvSpPr>
        <p:spPr>
          <a:xfrm>
            <a:off x="7481778" y="4489600"/>
            <a:ext cx="909000" cy="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-7628" lvl="0" marL="16160" marR="3591" rtl="0" algn="l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SWB-L120型/WB-L120型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99" name="Google Shape;199;p3"/>
          <p:cNvSpPr txBox="1"/>
          <p:nvPr/>
        </p:nvSpPr>
        <p:spPr>
          <a:xfrm>
            <a:off x="5639676" y="3249725"/>
            <a:ext cx="1432500" cy="1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i="0" lang="ja-JP" sz="918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ウォールバーライト</a:t>
            </a:r>
            <a:endParaRPr i="0" sz="918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pic>
        <p:nvPicPr>
          <p:cNvPr descr="テキスト が含まれている画像&#10;&#10;自動的に生成された説明" id="200" name="Google Shape;200;p3"/>
          <p:cNvPicPr preferRelativeResize="0"/>
          <p:nvPr/>
        </p:nvPicPr>
        <p:blipFill rotWithShape="1">
          <a:blip r:embed="rId31">
            <a:alphaModFix/>
          </a:blip>
          <a:srcRect b="25118" l="25718" r="24532" t="22272"/>
          <a:stretch/>
        </p:blipFill>
        <p:spPr>
          <a:xfrm>
            <a:off x="2926971" y="3500868"/>
            <a:ext cx="644678" cy="102289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ダイアグラム が含まれている画像&#10;&#10;自動的に生成された説明" id="201" name="Google Shape;201;p3"/>
          <p:cNvPicPr preferRelativeResize="0"/>
          <p:nvPr/>
        </p:nvPicPr>
        <p:blipFill rotWithShape="1">
          <a:blip r:embed="rId32">
            <a:alphaModFix/>
          </a:blip>
          <a:srcRect b="43062" l="26819" r="25861" t="6408"/>
          <a:stretch/>
        </p:blipFill>
        <p:spPr>
          <a:xfrm>
            <a:off x="3694643" y="3500868"/>
            <a:ext cx="641737" cy="102819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白い背景に黒い文字が書かれた紙&#10;&#10;低い精度で自動的に生成された説明" id="202" name="Google Shape;202;p3"/>
          <p:cNvPicPr preferRelativeResize="0"/>
          <p:nvPr/>
        </p:nvPicPr>
        <p:blipFill rotWithShape="1">
          <a:blip r:embed="rId33">
            <a:alphaModFix/>
          </a:blip>
          <a:srcRect b="10833" l="19819" r="25901" t="19766"/>
          <a:stretch/>
        </p:blipFill>
        <p:spPr>
          <a:xfrm>
            <a:off x="6665986" y="4866278"/>
            <a:ext cx="813563" cy="69340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グラフィカル ユーザー インターフェイス, アプリケーション&#10;&#10;自動的に生成された説明" id="203" name="Google Shape;203;p3"/>
          <p:cNvPicPr preferRelativeResize="0"/>
          <p:nvPr/>
        </p:nvPicPr>
        <p:blipFill rotWithShape="1">
          <a:blip r:embed="rId34">
            <a:alphaModFix/>
          </a:blip>
          <a:srcRect b="38517" l="43092" r="41542" t="41358"/>
          <a:stretch/>
        </p:blipFill>
        <p:spPr>
          <a:xfrm>
            <a:off x="3789913" y="2266332"/>
            <a:ext cx="708856" cy="618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3"/>
          <p:cNvPicPr preferRelativeResize="0"/>
          <p:nvPr/>
        </p:nvPicPr>
        <p:blipFill rotWithShape="1">
          <a:blip r:embed="rId35">
            <a:alphaModFix/>
          </a:blip>
          <a:srcRect b="38455" l="43034" r="41287" t="41019"/>
          <a:stretch/>
        </p:blipFill>
        <p:spPr>
          <a:xfrm>
            <a:off x="2926971" y="2266332"/>
            <a:ext cx="708856" cy="618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グラフィカル ユーザー インターフェイス&#10;&#10;自動的に生成された説明" id="205" name="Google Shape;205;p3"/>
          <p:cNvPicPr preferRelativeResize="0"/>
          <p:nvPr/>
        </p:nvPicPr>
        <p:blipFill rotWithShape="1">
          <a:blip r:embed="rId36">
            <a:alphaModFix/>
          </a:blip>
          <a:srcRect b="40586" l="32705" r="32917" t="14390"/>
          <a:stretch/>
        </p:blipFill>
        <p:spPr>
          <a:xfrm>
            <a:off x="1884981" y="4878602"/>
            <a:ext cx="782960" cy="6834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3"/>
          <p:cNvPicPr preferRelativeResize="0"/>
          <p:nvPr/>
        </p:nvPicPr>
        <p:blipFill rotWithShape="1">
          <a:blip r:embed="rId37">
            <a:alphaModFix/>
          </a:blip>
          <a:srcRect b="38250" l="31992" r="31992" t="14559"/>
          <a:stretch/>
        </p:blipFill>
        <p:spPr>
          <a:xfrm>
            <a:off x="2813521" y="4878602"/>
            <a:ext cx="782963" cy="6834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3"/>
          <p:cNvPicPr preferRelativeResize="0"/>
          <p:nvPr/>
        </p:nvPicPr>
        <p:blipFill rotWithShape="1">
          <a:blip r:embed="rId38">
            <a:alphaModFix/>
          </a:blip>
          <a:srcRect b="41147" l="32900" r="32900" t="14109"/>
          <a:stretch/>
        </p:blipFill>
        <p:spPr>
          <a:xfrm>
            <a:off x="3738543" y="4866278"/>
            <a:ext cx="782962" cy="6834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3"/>
          <p:cNvPicPr preferRelativeResize="0"/>
          <p:nvPr/>
        </p:nvPicPr>
        <p:blipFill rotWithShape="1">
          <a:blip r:embed="rId39">
            <a:alphaModFix/>
          </a:blip>
          <a:srcRect b="34392" l="0" r="0" t="13387"/>
          <a:stretch/>
        </p:blipFill>
        <p:spPr>
          <a:xfrm>
            <a:off x="8889411" y="6069352"/>
            <a:ext cx="1490928" cy="51981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飛ぶ, 飛行機, 空気, 小さい が含まれている画像&#10;&#10;自動的に生成された説明" id="209" name="Google Shape;209;p3"/>
          <p:cNvPicPr preferRelativeResize="0"/>
          <p:nvPr/>
        </p:nvPicPr>
        <p:blipFill rotWithShape="1">
          <a:blip r:embed="rId40">
            <a:alphaModFix/>
          </a:blip>
          <a:srcRect b="36763" l="16316" r="16250" t="24151"/>
          <a:stretch/>
        </p:blipFill>
        <p:spPr>
          <a:xfrm>
            <a:off x="4861669" y="4866278"/>
            <a:ext cx="786440" cy="683413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3"/>
          <p:cNvSpPr txBox="1"/>
          <p:nvPr/>
        </p:nvSpPr>
        <p:spPr>
          <a:xfrm>
            <a:off x="1985204" y="6094913"/>
            <a:ext cx="245100" cy="942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anchorCtr="0" anchor="t" bIns="0" lIns="0" spcFirstLastPara="1" rIns="0" wrap="square" tIns="1775">
            <a:spAutoFit/>
          </a:bodyPr>
          <a:lstStyle/>
          <a:p>
            <a:pPr indent="0" lvl="0" marL="2558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1"/>
              <a:buFont typeface="Verdana"/>
              <a:buNone/>
            </a:pPr>
            <a:r>
              <a:rPr b="1" i="0" lang="ja-JP" sz="601" u="none" cap="none" strike="noStrike">
                <a:solidFill>
                  <a:srgbClr val="FFFFFF"/>
                </a:solidFill>
                <a:latin typeface="M PLUS 1"/>
                <a:ea typeface="M PLUS 1"/>
                <a:cs typeface="M PLUS 1"/>
                <a:sym typeface="M PLUS 1"/>
              </a:rPr>
              <a:t>NEW</a:t>
            </a:r>
            <a:endParaRPr i="0" sz="601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11" name="Google Shape;211;p3"/>
          <p:cNvSpPr/>
          <p:nvPr/>
        </p:nvSpPr>
        <p:spPr>
          <a:xfrm>
            <a:off x="1362800" y="7218751"/>
            <a:ext cx="25707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Arial"/>
              <a:buNone/>
            </a:pPr>
            <a:r>
              <a:rPr b="0" i="0" lang="ja-JP" sz="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2023エクステリアライト_商品提案書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Arial"/>
              <a:buNone/>
            </a:pPr>
            <a:r>
              <a:rPr b="0" i="0" lang="ja-JP" sz="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SPD_ext_23_005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Arial"/>
              <a:buNone/>
            </a:pPr>
            <a:r>
              <a:rPr b="0" i="0" lang="ja-JP" sz="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2024.2.21改訂版（202</a:t>
            </a:r>
            <a:r>
              <a:rPr lang="ja-JP" sz="600">
                <a:solidFill>
                  <a:schemeClr val="dk2"/>
                </a:solidFill>
              </a:rPr>
              <a:t>6</a:t>
            </a:r>
            <a:r>
              <a:rPr b="0" i="0" lang="ja-JP" sz="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.04改訂）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2" name="Google Shape;212;p3"/>
          <p:cNvSpPr txBox="1"/>
          <p:nvPr/>
        </p:nvSpPr>
        <p:spPr>
          <a:xfrm>
            <a:off x="8064374" y="128588"/>
            <a:ext cx="11541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ja-JP" sz="900" u="none" cap="none" strike="noStrike">
                <a:solidFill>
                  <a:schemeClr val="lt1"/>
                </a:solidFill>
                <a:latin typeface="M PLUS 1"/>
                <a:ea typeface="M PLUS 1"/>
                <a:cs typeface="M PLUS 1"/>
                <a:sym typeface="M PLUS 1"/>
              </a:rPr>
              <a:t>□□□□□■■■■■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13" name="Google Shape;213;p3"/>
          <p:cNvSpPr txBox="1"/>
          <p:nvPr/>
        </p:nvSpPr>
        <p:spPr>
          <a:xfrm>
            <a:off x="174625" y="100013"/>
            <a:ext cx="14112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i="0" lang="ja-JP" sz="1100" u="none" cap="none" strike="noStrike">
                <a:solidFill>
                  <a:schemeClr val="lt1"/>
                </a:solidFill>
                <a:latin typeface="M PLUS 1"/>
                <a:ea typeface="M PLUS 1"/>
                <a:cs typeface="M PLUS 1"/>
                <a:sym typeface="M PLUS 1"/>
              </a:rPr>
              <a:t>□□□□□■■■■■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Google Shape;218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68533" y="458105"/>
            <a:ext cx="480214" cy="231488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4"/>
          <p:cNvSpPr txBox="1"/>
          <p:nvPr/>
        </p:nvSpPr>
        <p:spPr>
          <a:xfrm>
            <a:off x="213209" y="310344"/>
            <a:ext cx="4528484" cy="4308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</a:pPr>
            <a:r>
              <a:rPr b="1" i="0" lang="ja-JP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エクステリアライト     </a:t>
            </a:r>
            <a:r>
              <a:rPr b="1" i="0" lang="ja-JP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美彩</a:t>
            </a:r>
            <a:r>
              <a:rPr b="1" i="0" lang="ja-JP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（Bisai）商品一覧</a:t>
            </a:r>
            <a:endParaRPr b="0" i="0" sz="1800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20" name="Google Shape;220;p4"/>
          <p:cNvSpPr txBox="1"/>
          <p:nvPr/>
        </p:nvSpPr>
        <p:spPr>
          <a:xfrm>
            <a:off x="4523710" y="1292333"/>
            <a:ext cx="212759" cy="852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拡散型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21" name="Google Shape;221;p4"/>
          <p:cNvSpPr/>
          <p:nvPr/>
        </p:nvSpPr>
        <p:spPr>
          <a:xfrm>
            <a:off x="4517760" y="1040663"/>
            <a:ext cx="223980" cy="241486"/>
          </a:xfrm>
          <a:custGeom>
            <a:rect b="b" l="l" r="r" t="t"/>
            <a:pathLst>
              <a:path extrusionOk="0" h="341630" w="316865">
                <a:moveTo>
                  <a:pt x="288594" y="0"/>
                </a:moveTo>
                <a:lnTo>
                  <a:pt x="27711" y="0"/>
                </a:lnTo>
                <a:lnTo>
                  <a:pt x="16925" y="2177"/>
                </a:lnTo>
                <a:lnTo>
                  <a:pt x="8116" y="8116"/>
                </a:lnTo>
                <a:lnTo>
                  <a:pt x="2177" y="16925"/>
                </a:lnTo>
                <a:lnTo>
                  <a:pt x="0" y="27711"/>
                </a:lnTo>
                <a:lnTo>
                  <a:pt x="0" y="313435"/>
                </a:lnTo>
                <a:lnTo>
                  <a:pt x="2177" y="324222"/>
                </a:lnTo>
                <a:lnTo>
                  <a:pt x="8116" y="333030"/>
                </a:lnTo>
                <a:lnTo>
                  <a:pt x="16925" y="338969"/>
                </a:lnTo>
                <a:lnTo>
                  <a:pt x="27711" y="341147"/>
                </a:lnTo>
                <a:lnTo>
                  <a:pt x="288594" y="341147"/>
                </a:lnTo>
                <a:lnTo>
                  <a:pt x="299390" y="338969"/>
                </a:lnTo>
                <a:lnTo>
                  <a:pt x="308206" y="333030"/>
                </a:lnTo>
                <a:lnTo>
                  <a:pt x="314151" y="324222"/>
                </a:lnTo>
                <a:lnTo>
                  <a:pt x="316331" y="313435"/>
                </a:lnTo>
                <a:lnTo>
                  <a:pt x="316331" y="27711"/>
                </a:lnTo>
                <a:lnTo>
                  <a:pt x="314151" y="16925"/>
                </a:lnTo>
                <a:lnTo>
                  <a:pt x="308206" y="8116"/>
                </a:lnTo>
                <a:lnTo>
                  <a:pt x="299390" y="2177"/>
                </a:lnTo>
                <a:lnTo>
                  <a:pt x="288594" y="0"/>
                </a:lnTo>
                <a:close/>
              </a:path>
            </a:pathLst>
          </a:custGeom>
          <a:solidFill>
            <a:srgbClr val="B3B4B4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22" name="Google Shape;222;p4"/>
          <p:cNvSpPr/>
          <p:nvPr/>
        </p:nvSpPr>
        <p:spPr>
          <a:xfrm>
            <a:off x="4517638" y="1078667"/>
            <a:ext cx="223532" cy="187174"/>
          </a:xfrm>
          <a:custGeom>
            <a:rect b="b" l="l" r="r" t="t"/>
            <a:pathLst>
              <a:path extrusionOk="0" h="264794" w="316230">
                <a:moveTo>
                  <a:pt x="0" y="0"/>
                </a:moveTo>
                <a:lnTo>
                  <a:pt x="0" y="264439"/>
                </a:lnTo>
                <a:lnTo>
                  <a:pt x="158495" y="172758"/>
                </a:lnTo>
                <a:lnTo>
                  <a:pt x="316179" y="172758"/>
                </a:lnTo>
                <a:lnTo>
                  <a:pt x="316179" y="58559"/>
                </a:lnTo>
                <a:lnTo>
                  <a:pt x="158280" y="58559"/>
                </a:lnTo>
                <a:lnTo>
                  <a:pt x="0" y="0"/>
                </a:lnTo>
                <a:close/>
              </a:path>
              <a:path extrusionOk="0" h="264794" w="316230">
                <a:moveTo>
                  <a:pt x="316179" y="172758"/>
                </a:moveTo>
                <a:lnTo>
                  <a:pt x="158495" y="172758"/>
                </a:lnTo>
                <a:lnTo>
                  <a:pt x="316179" y="262597"/>
                </a:lnTo>
                <a:lnTo>
                  <a:pt x="316179" y="172758"/>
                </a:lnTo>
                <a:close/>
              </a:path>
              <a:path extrusionOk="0" h="264794" w="316230">
                <a:moveTo>
                  <a:pt x="316179" y="0"/>
                </a:moveTo>
                <a:lnTo>
                  <a:pt x="158280" y="58559"/>
                </a:lnTo>
                <a:lnTo>
                  <a:pt x="316179" y="58559"/>
                </a:lnTo>
                <a:lnTo>
                  <a:pt x="316179" y="0"/>
                </a:lnTo>
                <a:close/>
              </a:path>
            </a:pathLst>
          </a:custGeom>
          <a:solidFill>
            <a:srgbClr val="EEC252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23" name="Google Shape;223;p4"/>
          <p:cNvSpPr/>
          <p:nvPr/>
        </p:nvSpPr>
        <p:spPr>
          <a:xfrm>
            <a:off x="4596205" y="1105524"/>
            <a:ext cx="67732" cy="176240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24" name="Google Shape;224;p4"/>
          <p:cNvSpPr/>
          <p:nvPr/>
        </p:nvSpPr>
        <p:spPr>
          <a:xfrm>
            <a:off x="4516955" y="1039838"/>
            <a:ext cx="224878" cy="241935"/>
          </a:xfrm>
          <a:custGeom>
            <a:rect b="b" l="l" r="r" t="t"/>
            <a:pathLst>
              <a:path extrusionOk="0" h="342264" w="318134">
                <a:moveTo>
                  <a:pt x="317817" y="314286"/>
                </a:moveTo>
                <a:lnTo>
                  <a:pt x="315637" y="325072"/>
                </a:lnTo>
                <a:lnTo>
                  <a:pt x="309694" y="333881"/>
                </a:lnTo>
                <a:lnTo>
                  <a:pt x="300881" y="339820"/>
                </a:lnTo>
                <a:lnTo>
                  <a:pt x="290093" y="341998"/>
                </a:lnTo>
                <a:lnTo>
                  <a:pt x="27711" y="341998"/>
                </a:lnTo>
                <a:lnTo>
                  <a:pt x="16919" y="339820"/>
                </a:lnTo>
                <a:lnTo>
                  <a:pt x="8112" y="333881"/>
                </a:lnTo>
                <a:lnTo>
                  <a:pt x="2176" y="325072"/>
                </a:lnTo>
                <a:lnTo>
                  <a:pt x="0" y="314286"/>
                </a:lnTo>
                <a:lnTo>
                  <a:pt x="0" y="27724"/>
                </a:lnTo>
                <a:lnTo>
                  <a:pt x="2176" y="16936"/>
                </a:lnTo>
                <a:lnTo>
                  <a:pt x="8112" y="8123"/>
                </a:lnTo>
                <a:lnTo>
                  <a:pt x="16919" y="2179"/>
                </a:lnTo>
                <a:lnTo>
                  <a:pt x="27711" y="0"/>
                </a:lnTo>
                <a:lnTo>
                  <a:pt x="290093" y="0"/>
                </a:lnTo>
                <a:lnTo>
                  <a:pt x="300881" y="2179"/>
                </a:lnTo>
                <a:lnTo>
                  <a:pt x="309694" y="8123"/>
                </a:lnTo>
                <a:lnTo>
                  <a:pt x="315637" y="16936"/>
                </a:lnTo>
                <a:lnTo>
                  <a:pt x="317817" y="27724"/>
                </a:lnTo>
                <a:lnTo>
                  <a:pt x="317817" y="314286"/>
                </a:lnTo>
                <a:close/>
              </a:path>
            </a:pathLst>
          </a:custGeom>
          <a:noFill/>
          <a:ln cap="flat" cmpd="sng" w="95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25" name="Google Shape;225;p4"/>
          <p:cNvSpPr txBox="1"/>
          <p:nvPr/>
        </p:nvSpPr>
        <p:spPr>
          <a:xfrm>
            <a:off x="2442603" y="1347131"/>
            <a:ext cx="301469" cy="852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下配光型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26" name="Google Shape;226;p4"/>
          <p:cNvSpPr/>
          <p:nvPr/>
        </p:nvSpPr>
        <p:spPr>
          <a:xfrm>
            <a:off x="2461854" y="1095450"/>
            <a:ext cx="223980" cy="241486"/>
          </a:xfrm>
          <a:custGeom>
            <a:rect b="b" l="l" r="r" t="t"/>
            <a:pathLst>
              <a:path extrusionOk="0" h="341630" w="316865">
                <a:moveTo>
                  <a:pt x="288734" y="0"/>
                </a:moveTo>
                <a:lnTo>
                  <a:pt x="27736" y="0"/>
                </a:lnTo>
                <a:lnTo>
                  <a:pt x="16941" y="2180"/>
                </a:lnTo>
                <a:lnTo>
                  <a:pt x="8124" y="8124"/>
                </a:lnTo>
                <a:lnTo>
                  <a:pt x="2180" y="16941"/>
                </a:lnTo>
                <a:lnTo>
                  <a:pt x="0" y="27736"/>
                </a:lnTo>
                <a:lnTo>
                  <a:pt x="0" y="313563"/>
                </a:lnTo>
                <a:lnTo>
                  <a:pt x="2180" y="324351"/>
                </a:lnTo>
                <a:lnTo>
                  <a:pt x="8124" y="333163"/>
                </a:lnTo>
                <a:lnTo>
                  <a:pt x="16941" y="339107"/>
                </a:lnTo>
                <a:lnTo>
                  <a:pt x="27736" y="341287"/>
                </a:lnTo>
                <a:lnTo>
                  <a:pt x="288734" y="341287"/>
                </a:lnTo>
                <a:lnTo>
                  <a:pt x="299522" y="339107"/>
                </a:lnTo>
                <a:lnTo>
                  <a:pt x="308335" y="333163"/>
                </a:lnTo>
                <a:lnTo>
                  <a:pt x="314278" y="324351"/>
                </a:lnTo>
                <a:lnTo>
                  <a:pt x="316458" y="313563"/>
                </a:lnTo>
                <a:lnTo>
                  <a:pt x="316458" y="27736"/>
                </a:lnTo>
                <a:lnTo>
                  <a:pt x="314278" y="16941"/>
                </a:lnTo>
                <a:lnTo>
                  <a:pt x="308335" y="8124"/>
                </a:lnTo>
                <a:lnTo>
                  <a:pt x="299522" y="2180"/>
                </a:lnTo>
                <a:lnTo>
                  <a:pt x="288734" y="0"/>
                </a:lnTo>
                <a:close/>
              </a:path>
            </a:pathLst>
          </a:custGeom>
          <a:solidFill>
            <a:srgbClr val="EEC252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27" name="Google Shape;227;p4"/>
          <p:cNvSpPr/>
          <p:nvPr/>
        </p:nvSpPr>
        <p:spPr>
          <a:xfrm>
            <a:off x="2461854" y="1095147"/>
            <a:ext cx="223980" cy="166527"/>
          </a:xfrm>
          <a:custGeom>
            <a:rect b="b" l="l" r="r" t="t"/>
            <a:pathLst>
              <a:path extrusionOk="0" h="235585" w="316865">
                <a:moveTo>
                  <a:pt x="288734" y="0"/>
                </a:moveTo>
                <a:lnTo>
                  <a:pt x="27736" y="0"/>
                </a:lnTo>
                <a:lnTo>
                  <a:pt x="16941" y="2180"/>
                </a:lnTo>
                <a:lnTo>
                  <a:pt x="8124" y="8124"/>
                </a:lnTo>
                <a:lnTo>
                  <a:pt x="2180" y="16941"/>
                </a:lnTo>
                <a:lnTo>
                  <a:pt x="0" y="27736"/>
                </a:lnTo>
                <a:lnTo>
                  <a:pt x="0" y="235305"/>
                </a:lnTo>
                <a:lnTo>
                  <a:pt x="111150" y="105943"/>
                </a:lnTo>
                <a:lnTo>
                  <a:pt x="316458" y="105943"/>
                </a:lnTo>
                <a:lnTo>
                  <a:pt x="316458" y="27736"/>
                </a:lnTo>
                <a:lnTo>
                  <a:pt x="314278" y="16941"/>
                </a:lnTo>
                <a:lnTo>
                  <a:pt x="308335" y="8124"/>
                </a:lnTo>
                <a:lnTo>
                  <a:pt x="299522" y="2180"/>
                </a:lnTo>
                <a:lnTo>
                  <a:pt x="288734" y="0"/>
                </a:lnTo>
                <a:close/>
              </a:path>
              <a:path extrusionOk="0" h="235585" w="316865">
                <a:moveTo>
                  <a:pt x="316458" y="105943"/>
                </a:moveTo>
                <a:lnTo>
                  <a:pt x="111150" y="105943"/>
                </a:lnTo>
                <a:lnTo>
                  <a:pt x="206857" y="106032"/>
                </a:lnTo>
                <a:lnTo>
                  <a:pt x="316458" y="235191"/>
                </a:lnTo>
                <a:lnTo>
                  <a:pt x="316458" y="105943"/>
                </a:lnTo>
                <a:close/>
              </a:path>
            </a:pathLst>
          </a:custGeom>
          <a:solidFill>
            <a:srgbClr val="B3B4B4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28" name="Google Shape;228;p4"/>
          <p:cNvSpPr/>
          <p:nvPr/>
        </p:nvSpPr>
        <p:spPr>
          <a:xfrm>
            <a:off x="2540289" y="1156884"/>
            <a:ext cx="67791" cy="179821"/>
          </a:xfrm>
          <a:prstGeom prst="rect">
            <a:avLst/>
          </a:pr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29" name="Google Shape;229;p4"/>
          <p:cNvSpPr/>
          <p:nvPr/>
        </p:nvSpPr>
        <p:spPr>
          <a:xfrm>
            <a:off x="2461189" y="1094643"/>
            <a:ext cx="224878" cy="241935"/>
          </a:xfrm>
          <a:custGeom>
            <a:rect b="b" l="l" r="r" t="t"/>
            <a:pathLst>
              <a:path extrusionOk="0" h="342264" w="318134">
                <a:moveTo>
                  <a:pt x="317957" y="314388"/>
                </a:moveTo>
                <a:lnTo>
                  <a:pt x="315775" y="325181"/>
                </a:lnTo>
                <a:lnTo>
                  <a:pt x="309827" y="333994"/>
                </a:lnTo>
                <a:lnTo>
                  <a:pt x="301010" y="339934"/>
                </a:lnTo>
                <a:lnTo>
                  <a:pt x="290220" y="342112"/>
                </a:lnTo>
                <a:lnTo>
                  <a:pt x="27711" y="342112"/>
                </a:lnTo>
                <a:lnTo>
                  <a:pt x="16919" y="339934"/>
                </a:lnTo>
                <a:lnTo>
                  <a:pt x="8112" y="333994"/>
                </a:lnTo>
                <a:lnTo>
                  <a:pt x="2176" y="325181"/>
                </a:lnTo>
                <a:lnTo>
                  <a:pt x="0" y="314388"/>
                </a:lnTo>
                <a:lnTo>
                  <a:pt x="0" y="27711"/>
                </a:lnTo>
                <a:lnTo>
                  <a:pt x="2176" y="16919"/>
                </a:lnTo>
                <a:lnTo>
                  <a:pt x="8112" y="8112"/>
                </a:lnTo>
                <a:lnTo>
                  <a:pt x="16919" y="2176"/>
                </a:lnTo>
                <a:lnTo>
                  <a:pt x="27711" y="0"/>
                </a:lnTo>
                <a:lnTo>
                  <a:pt x="290220" y="0"/>
                </a:lnTo>
                <a:lnTo>
                  <a:pt x="301010" y="2176"/>
                </a:lnTo>
                <a:lnTo>
                  <a:pt x="309827" y="8112"/>
                </a:lnTo>
                <a:lnTo>
                  <a:pt x="315775" y="16919"/>
                </a:lnTo>
                <a:lnTo>
                  <a:pt x="317957" y="27711"/>
                </a:lnTo>
                <a:lnTo>
                  <a:pt x="317957" y="314388"/>
                </a:lnTo>
                <a:close/>
              </a:path>
            </a:pathLst>
          </a:custGeom>
          <a:noFill/>
          <a:ln cap="flat" cmpd="sng" w="95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30" name="Google Shape;230;p4"/>
          <p:cNvSpPr txBox="1"/>
          <p:nvPr/>
        </p:nvSpPr>
        <p:spPr>
          <a:xfrm>
            <a:off x="362127" y="891754"/>
            <a:ext cx="946500" cy="1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i="0" lang="ja-JP" sz="918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ローポールライト</a:t>
            </a:r>
            <a:endParaRPr i="0" sz="918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1" name="Google Shape;231;p4"/>
          <p:cNvSpPr txBox="1"/>
          <p:nvPr/>
        </p:nvSpPr>
        <p:spPr>
          <a:xfrm>
            <a:off x="4516950" y="2584650"/>
            <a:ext cx="571800" cy="16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-1796" lvl="0" marL="10324" marR="3591" rtl="0" algn="l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ローポールライト  H400 丸形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2" name="Google Shape;232;p4"/>
          <p:cNvSpPr txBox="1"/>
          <p:nvPr/>
        </p:nvSpPr>
        <p:spPr>
          <a:xfrm>
            <a:off x="5732550" y="2584650"/>
            <a:ext cx="532800" cy="16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-1796" lvl="0" marL="10324" marR="3591" rtl="0" algn="l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ローポールライト  H700 丸形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3" name="Google Shape;233;p4"/>
          <p:cNvSpPr/>
          <p:nvPr/>
        </p:nvSpPr>
        <p:spPr>
          <a:xfrm>
            <a:off x="4516955" y="1602135"/>
            <a:ext cx="432609" cy="928311"/>
          </a:xfrm>
          <a:prstGeom prst="rect">
            <a:avLst/>
          </a:pr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34" name="Google Shape;234;p4"/>
          <p:cNvSpPr/>
          <p:nvPr/>
        </p:nvSpPr>
        <p:spPr>
          <a:xfrm>
            <a:off x="5732551" y="1054896"/>
            <a:ext cx="432610" cy="1475550"/>
          </a:xfrm>
          <a:prstGeom prst="rect">
            <a:avLst/>
          </a:pr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35" name="Google Shape;235;p4"/>
          <p:cNvSpPr/>
          <p:nvPr/>
        </p:nvSpPr>
        <p:spPr>
          <a:xfrm>
            <a:off x="5124762" y="1248039"/>
            <a:ext cx="432592" cy="1282407"/>
          </a:xfrm>
          <a:prstGeom prst="rect">
            <a:avLst/>
          </a:pr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36" name="Google Shape;236;p4"/>
          <p:cNvSpPr txBox="1"/>
          <p:nvPr/>
        </p:nvSpPr>
        <p:spPr>
          <a:xfrm>
            <a:off x="5124747" y="2584650"/>
            <a:ext cx="563700" cy="25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-446" lvl="0" marL="8978" marR="3591" rtl="0" algn="l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ローポールライト  H400 丸形</a:t>
            </a:r>
            <a:endParaRPr i="0" sz="494" u="none" cap="none" strike="noStrike">
              <a:solidFill>
                <a:srgbClr val="535353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-446" lvl="0" marL="8978" marR="3591" rtl="0" algn="l">
              <a:lnSpc>
                <a:spcPct val="107200"/>
              </a:lnSpc>
              <a:spcBef>
                <a:spcPts val="71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スパイクタイプ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7" name="Google Shape;237;p4"/>
          <p:cNvSpPr txBox="1"/>
          <p:nvPr/>
        </p:nvSpPr>
        <p:spPr>
          <a:xfrm>
            <a:off x="363875" y="2584650"/>
            <a:ext cx="618600" cy="16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-1796" lvl="0" marL="10324" marR="3591" rtl="0" algn="l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ローポールライト  H400 丸形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8" name="Google Shape;238;p4"/>
          <p:cNvSpPr txBox="1"/>
          <p:nvPr/>
        </p:nvSpPr>
        <p:spPr>
          <a:xfrm>
            <a:off x="6591300" y="2584650"/>
            <a:ext cx="532800" cy="16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-1796" lvl="0" marL="10324" marR="3591" rtl="0" algn="l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ローポールライト  H400 角形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39" name="Google Shape;239;p4"/>
          <p:cNvSpPr txBox="1"/>
          <p:nvPr/>
        </p:nvSpPr>
        <p:spPr>
          <a:xfrm>
            <a:off x="1583850" y="2584650"/>
            <a:ext cx="646500" cy="16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-1796" lvl="0" marL="10324" marR="3591" rtl="0" algn="l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ローポールライト  H700 丸形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40" name="Google Shape;240;p4"/>
          <p:cNvSpPr txBox="1"/>
          <p:nvPr/>
        </p:nvSpPr>
        <p:spPr>
          <a:xfrm>
            <a:off x="7806900" y="2584650"/>
            <a:ext cx="532800" cy="16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-1796" lvl="0" marL="10324" marR="3591" rtl="0" algn="l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ローポールライト  H700 角形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41" name="Google Shape;241;p4"/>
          <p:cNvSpPr/>
          <p:nvPr/>
        </p:nvSpPr>
        <p:spPr>
          <a:xfrm>
            <a:off x="368251" y="1602135"/>
            <a:ext cx="432610" cy="928311"/>
          </a:xfrm>
          <a:prstGeom prst="rect">
            <a:avLst/>
          </a:prstGeom>
          <a:blipFill rotWithShape="1">
            <a:blip r:embed="rId9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42" name="Google Shape;242;p4"/>
          <p:cNvSpPr/>
          <p:nvPr/>
        </p:nvSpPr>
        <p:spPr>
          <a:xfrm>
            <a:off x="1583847" y="1054896"/>
            <a:ext cx="432610" cy="1475550"/>
          </a:xfrm>
          <a:prstGeom prst="rect">
            <a:avLst/>
          </a:prstGeom>
          <a:blipFill rotWithShape="1">
            <a:blip r:embed="rId10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43" name="Google Shape;243;p4"/>
          <p:cNvSpPr/>
          <p:nvPr/>
        </p:nvSpPr>
        <p:spPr>
          <a:xfrm>
            <a:off x="976045" y="1248039"/>
            <a:ext cx="432618" cy="1282407"/>
          </a:xfrm>
          <a:prstGeom prst="rect">
            <a:avLst/>
          </a:prstGeom>
          <a:blipFill rotWithShape="1">
            <a:blip r:embed="rId11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44" name="Google Shape;244;p4"/>
          <p:cNvSpPr/>
          <p:nvPr/>
        </p:nvSpPr>
        <p:spPr>
          <a:xfrm>
            <a:off x="6591307" y="1602153"/>
            <a:ext cx="432610" cy="928293"/>
          </a:xfrm>
          <a:prstGeom prst="rect">
            <a:avLst/>
          </a:prstGeom>
          <a:blipFill rotWithShape="1">
            <a:blip r:embed="rId1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45" name="Google Shape;245;p4"/>
          <p:cNvSpPr/>
          <p:nvPr/>
        </p:nvSpPr>
        <p:spPr>
          <a:xfrm>
            <a:off x="7806903" y="1054904"/>
            <a:ext cx="432610" cy="1475542"/>
          </a:xfrm>
          <a:prstGeom prst="rect">
            <a:avLst/>
          </a:prstGeom>
          <a:blipFill rotWithShape="1">
            <a:blip r:embed="rId1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46" name="Google Shape;246;p4"/>
          <p:cNvSpPr/>
          <p:nvPr/>
        </p:nvSpPr>
        <p:spPr>
          <a:xfrm>
            <a:off x="7199101" y="1248039"/>
            <a:ext cx="432618" cy="1282407"/>
          </a:xfrm>
          <a:prstGeom prst="rect">
            <a:avLst/>
          </a:prstGeom>
          <a:blipFill rotWithShape="1">
            <a:blip r:embed="rId1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47" name="Google Shape;247;p4"/>
          <p:cNvSpPr txBox="1"/>
          <p:nvPr/>
        </p:nvSpPr>
        <p:spPr>
          <a:xfrm>
            <a:off x="976051" y="2584650"/>
            <a:ext cx="563700" cy="253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-1796" lvl="0" marL="10324" marR="3591" rtl="0" algn="l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ローポールライト  H400 丸形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8978" marR="0" rtl="0" algn="l">
              <a:lnSpc>
                <a:spcPct val="100000"/>
              </a:lnSpc>
              <a:spcBef>
                <a:spcPts val="42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スパイクタイプ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48" name="Google Shape;248;p4"/>
          <p:cNvSpPr txBox="1"/>
          <p:nvPr/>
        </p:nvSpPr>
        <p:spPr>
          <a:xfrm>
            <a:off x="7199100" y="2584650"/>
            <a:ext cx="571800" cy="25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-446" lvl="0" marL="8978" marR="3591" rtl="0" algn="l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ローポールライト  H400 角形</a:t>
            </a:r>
            <a:endParaRPr i="0" sz="494" u="none" cap="none" strike="noStrike">
              <a:solidFill>
                <a:srgbClr val="535353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-446" lvl="0" marL="8978" marR="3591" rtl="0" algn="l">
              <a:lnSpc>
                <a:spcPct val="107200"/>
              </a:lnSpc>
              <a:spcBef>
                <a:spcPts val="71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スパイクタイプ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49" name="Google Shape;249;p4"/>
          <p:cNvSpPr txBox="1"/>
          <p:nvPr/>
        </p:nvSpPr>
        <p:spPr>
          <a:xfrm>
            <a:off x="2442600" y="2584650"/>
            <a:ext cx="548400" cy="16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-1796" lvl="0" marL="10324" marR="3591" rtl="0" algn="l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ローポールライト  H400 丸形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50" name="Google Shape;250;p4"/>
          <p:cNvSpPr txBox="1"/>
          <p:nvPr/>
        </p:nvSpPr>
        <p:spPr>
          <a:xfrm>
            <a:off x="8665650" y="2584650"/>
            <a:ext cx="571800" cy="16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-1796" lvl="0" marL="10324" marR="3591" rtl="0" algn="l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ローポールライト  H400 角形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51" name="Google Shape;251;p4"/>
          <p:cNvSpPr txBox="1"/>
          <p:nvPr/>
        </p:nvSpPr>
        <p:spPr>
          <a:xfrm>
            <a:off x="3658200" y="2584650"/>
            <a:ext cx="571800" cy="16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-1796" lvl="0" marL="10324" marR="3591" rtl="0" algn="l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ローポールライト  H700 丸形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52" name="Google Shape;252;p4"/>
          <p:cNvSpPr txBox="1"/>
          <p:nvPr/>
        </p:nvSpPr>
        <p:spPr>
          <a:xfrm>
            <a:off x="9881249" y="2584650"/>
            <a:ext cx="532800" cy="16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-1796" lvl="0" marL="10324" marR="3591" rtl="0" algn="l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ローポールライト  H700 角形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53" name="Google Shape;253;p4"/>
          <p:cNvSpPr/>
          <p:nvPr/>
        </p:nvSpPr>
        <p:spPr>
          <a:xfrm>
            <a:off x="2442603" y="1602135"/>
            <a:ext cx="432609" cy="928311"/>
          </a:xfrm>
          <a:prstGeom prst="rect">
            <a:avLst/>
          </a:prstGeom>
          <a:blipFill rotWithShape="1">
            <a:blip r:embed="rId1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54" name="Google Shape;254;p4"/>
          <p:cNvSpPr/>
          <p:nvPr/>
        </p:nvSpPr>
        <p:spPr>
          <a:xfrm>
            <a:off x="3658199" y="1054896"/>
            <a:ext cx="432610" cy="1475550"/>
          </a:xfrm>
          <a:prstGeom prst="rect">
            <a:avLst/>
          </a:prstGeom>
          <a:blipFill rotWithShape="1">
            <a:blip r:embed="rId16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55" name="Google Shape;255;p4"/>
          <p:cNvSpPr/>
          <p:nvPr/>
        </p:nvSpPr>
        <p:spPr>
          <a:xfrm>
            <a:off x="3050401" y="1248039"/>
            <a:ext cx="432609" cy="1282407"/>
          </a:xfrm>
          <a:prstGeom prst="rect">
            <a:avLst/>
          </a:prstGeom>
          <a:blipFill rotWithShape="1">
            <a:blip r:embed="rId17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56" name="Google Shape;256;p4"/>
          <p:cNvSpPr/>
          <p:nvPr/>
        </p:nvSpPr>
        <p:spPr>
          <a:xfrm>
            <a:off x="8665659" y="1602153"/>
            <a:ext cx="430607" cy="928293"/>
          </a:xfrm>
          <a:prstGeom prst="rect">
            <a:avLst/>
          </a:prstGeom>
          <a:blipFill rotWithShape="1">
            <a:blip r:embed="rId18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57" name="Google Shape;257;p4"/>
          <p:cNvSpPr/>
          <p:nvPr/>
        </p:nvSpPr>
        <p:spPr>
          <a:xfrm>
            <a:off x="9881255" y="1054904"/>
            <a:ext cx="432610" cy="1475542"/>
          </a:xfrm>
          <a:prstGeom prst="rect">
            <a:avLst/>
          </a:prstGeom>
          <a:blipFill rotWithShape="1">
            <a:blip r:embed="rId19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58" name="Google Shape;258;p4"/>
          <p:cNvSpPr/>
          <p:nvPr/>
        </p:nvSpPr>
        <p:spPr>
          <a:xfrm>
            <a:off x="9272456" y="1248039"/>
            <a:ext cx="432609" cy="1282407"/>
          </a:xfrm>
          <a:prstGeom prst="rect">
            <a:avLst/>
          </a:prstGeom>
          <a:blipFill rotWithShape="1">
            <a:blip r:embed="rId20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59" name="Google Shape;259;p4"/>
          <p:cNvSpPr txBox="1"/>
          <p:nvPr/>
        </p:nvSpPr>
        <p:spPr>
          <a:xfrm>
            <a:off x="3076224" y="2584650"/>
            <a:ext cx="571800" cy="25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-446" lvl="0" marL="8978" marR="3591" rtl="0" algn="l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ローポールライト  H400 丸形</a:t>
            </a:r>
            <a:endParaRPr i="0" sz="494" u="none" cap="none" strike="noStrike">
              <a:solidFill>
                <a:srgbClr val="535353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-446" lvl="0" marL="8978" marR="3591" rtl="0" algn="l">
              <a:lnSpc>
                <a:spcPct val="107200"/>
              </a:lnSpc>
              <a:spcBef>
                <a:spcPts val="71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スパイクタイプ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60" name="Google Shape;260;p4"/>
          <p:cNvSpPr txBox="1"/>
          <p:nvPr/>
        </p:nvSpPr>
        <p:spPr>
          <a:xfrm>
            <a:off x="9272450" y="2584650"/>
            <a:ext cx="532800" cy="25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-446" lvl="0" marL="8978" marR="3591" rtl="0" algn="l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ローポールライト  H400 角形</a:t>
            </a:r>
            <a:endParaRPr i="0" sz="494" u="none" cap="none" strike="noStrike">
              <a:solidFill>
                <a:srgbClr val="535353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-446" lvl="0" marL="8978" marR="3591" rtl="0" algn="l">
              <a:lnSpc>
                <a:spcPct val="107200"/>
              </a:lnSpc>
              <a:spcBef>
                <a:spcPts val="71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スパイクタイプ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61" name="Google Shape;261;p4"/>
          <p:cNvSpPr txBox="1"/>
          <p:nvPr/>
        </p:nvSpPr>
        <p:spPr>
          <a:xfrm>
            <a:off x="3003140" y="4668332"/>
            <a:ext cx="459000" cy="253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-1796" lvl="0" marL="10324" marR="7182" rtl="0" algn="l">
              <a:lnSpc>
                <a:spcPct val="1071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ガーデンポールライト  H400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8978" marR="0" rtl="0" algn="l">
              <a:lnSpc>
                <a:spcPct val="100000"/>
              </a:lnSpc>
              <a:spcBef>
                <a:spcPts val="42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スパイクタイプ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grpSp>
        <p:nvGrpSpPr>
          <p:cNvPr id="262" name="Google Shape;262;p4"/>
          <p:cNvGrpSpPr/>
          <p:nvPr/>
        </p:nvGrpSpPr>
        <p:grpSpPr>
          <a:xfrm>
            <a:off x="3006738" y="3157207"/>
            <a:ext cx="1040412" cy="1475542"/>
            <a:chOff x="1148761" y="11490353"/>
            <a:chExt cx="1040412" cy="1475542"/>
          </a:xfrm>
        </p:grpSpPr>
        <p:sp>
          <p:nvSpPr>
            <p:cNvPr id="263" name="Google Shape;263;p4"/>
            <p:cNvSpPr/>
            <p:nvPr/>
          </p:nvSpPr>
          <p:spPr>
            <a:xfrm>
              <a:off x="1148761" y="11683488"/>
              <a:ext cx="432592" cy="1282407"/>
            </a:xfrm>
            <a:prstGeom prst="rect">
              <a:avLst/>
            </a:prstGeom>
            <a:blipFill rotWithShape="1">
              <a:blip r:embed="rId21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r>
                <a:t/>
              </a:r>
              <a:endParaRPr b="0" i="0" sz="1272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64" name="Google Shape;264;p4"/>
            <p:cNvSpPr/>
            <p:nvPr/>
          </p:nvSpPr>
          <p:spPr>
            <a:xfrm>
              <a:off x="1756563" y="11490353"/>
              <a:ext cx="432610" cy="1475542"/>
            </a:xfrm>
            <a:prstGeom prst="rect">
              <a:avLst/>
            </a:prstGeom>
            <a:blipFill rotWithShape="1">
              <a:blip r:embed="rId22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72"/>
                <a:buFont typeface="Quattrocento Sans"/>
                <a:buNone/>
              </a:pPr>
              <a:r>
                <a:t/>
              </a:r>
              <a:endParaRPr b="0" i="0" sz="1272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sp>
        <p:nvSpPr>
          <p:cNvPr id="265" name="Google Shape;265;p4"/>
          <p:cNvSpPr txBox="1"/>
          <p:nvPr/>
        </p:nvSpPr>
        <p:spPr>
          <a:xfrm>
            <a:off x="3620317" y="4668332"/>
            <a:ext cx="459000" cy="16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-1347" lvl="0" marL="9875" marR="3591" rtl="0" algn="l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ガーデンポール ライト H700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66" name="Google Shape;266;p4"/>
          <p:cNvSpPr/>
          <p:nvPr/>
        </p:nvSpPr>
        <p:spPr>
          <a:xfrm>
            <a:off x="4525050" y="4391452"/>
            <a:ext cx="753600" cy="711600"/>
          </a:xfrm>
          <a:prstGeom prst="rect">
            <a:avLst/>
          </a:prstGeom>
          <a:blipFill rotWithShape="1">
            <a:blip r:embed="rId2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95"/>
              <a:buFont typeface="Quattrocento Sans"/>
              <a:buNone/>
            </a:pPr>
            <a:r>
              <a:t/>
            </a:r>
            <a:endParaRPr b="0" i="0" sz="1395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67" name="Google Shape;267;p4"/>
          <p:cNvSpPr/>
          <p:nvPr/>
        </p:nvSpPr>
        <p:spPr>
          <a:xfrm>
            <a:off x="5468836" y="4391452"/>
            <a:ext cx="753600" cy="711600"/>
          </a:xfrm>
          <a:prstGeom prst="rect">
            <a:avLst/>
          </a:prstGeom>
          <a:blipFill rotWithShape="1">
            <a:blip r:embed="rId2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95"/>
              <a:buFont typeface="Quattrocento Sans"/>
              <a:buNone/>
            </a:pPr>
            <a:r>
              <a:t/>
            </a:r>
            <a:endParaRPr b="0" i="0" sz="1395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68" name="Google Shape;268;p4"/>
          <p:cNvSpPr/>
          <p:nvPr/>
        </p:nvSpPr>
        <p:spPr>
          <a:xfrm>
            <a:off x="6412622" y="4391452"/>
            <a:ext cx="753600" cy="711600"/>
          </a:xfrm>
          <a:prstGeom prst="rect">
            <a:avLst/>
          </a:prstGeom>
          <a:blipFill rotWithShape="1">
            <a:blip r:embed="rId2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95"/>
              <a:buFont typeface="Quattrocento Sans"/>
              <a:buNone/>
            </a:pPr>
            <a:r>
              <a:t/>
            </a:r>
            <a:endParaRPr b="0" i="0" sz="1395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69" name="Google Shape;269;p4"/>
          <p:cNvSpPr/>
          <p:nvPr/>
        </p:nvSpPr>
        <p:spPr>
          <a:xfrm>
            <a:off x="7356365" y="4391452"/>
            <a:ext cx="753600" cy="711600"/>
          </a:xfrm>
          <a:prstGeom prst="rect">
            <a:avLst/>
          </a:prstGeom>
          <a:blipFill rotWithShape="1">
            <a:blip r:embed="rId26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95"/>
              <a:buFont typeface="Quattrocento Sans"/>
              <a:buNone/>
            </a:pPr>
            <a:r>
              <a:t/>
            </a:r>
            <a:endParaRPr b="0" i="0" sz="1395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70" name="Google Shape;270;p4"/>
          <p:cNvSpPr txBox="1"/>
          <p:nvPr/>
        </p:nvSpPr>
        <p:spPr>
          <a:xfrm>
            <a:off x="4530051" y="4201100"/>
            <a:ext cx="1154100" cy="1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i="0" lang="ja-JP" sz="918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グラスフロアライト</a:t>
            </a:r>
            <a:endParaRPr i="0" sz="918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71" name="Google Shape;271;p4"/>
          <p:cNvSpPr txBox="1"/>
          <p:nvPr/>
        </p:nvSpPr>
        <p:spPr>
          <a:xfrm>
            <a:off x="4525050" y="5145656"/>
            <a:ext cx="806400" cy="1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-2690" lvl="0" marL="11222" marR="3591" rtl="0" algn="just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グラスフロアライト 丸形</a:t>
            </a:r>
            <a:endParaRPr i="0" sz="494" u="none" cap="none" strike="noStrike">
              <a:solidFill>
                <a:srgbClr val="535353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-2690" lvl="0" marL="11222" marR="3591" rtl="0" algn="just">
              <a:lnSpc>
                <a:spcPct val="107200"/>
              </a:lnSpc>
              <a:spcBef>
                <a:spcPts val="71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床置きタイプ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72" name="Google Shape;272;p4"/>
          <p:cNvSpPr txBox="1"/>
          <p:nvPr/>
        </p:nvSpPr>
        <p:spPr>
          <a:xfrm>
            <a:off x="5472677" y="5145731"/>
            <a:ext cx="806400" cy="1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-2690" lvl="0" marL="11222" marR="3591" rtl="0" algn="l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グラスフロアライト 丸形</a:t>
            </a:r>
            <a:endParaRPr i="0" sz="494" u="none" cap="none" strike="noStrike">
              <a:solidFill>
                <a:srgbClr val="535353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-2690" lvl="0" marL="11222" marR="3591" rtl="0" algn="l">
              <a:lnSpc>
                <a:spcPct val="107200"/>
              </a:lnSpc>
              <a:spcBef>
                <a:spcPts val="71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スパイクタイプ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73" name="Google Shape;273;p4"/>
          <p:cNvSpPr txBox="1"/>
          <p:nvPr/>
        </p:nvSpPr>
        <p:spPr>
          <a:xfrm>
            <a:off x="6420301" y="5145781"/>
            <a:ext cx="806400" cy="1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-2690" lvl="0" marL="11222" marR="3591" rtl="0" algn="just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グラスフロアライト 角形</a:t>
            </a:r>
            <a:endParaRPr i="0" sz="494" u="none" cap="none" strike="noStrike">
              <a:solidFill>
                <a:srgbClr val="535353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-2690" lvl="0" marL="11222" marR="3591" rtl="0" algn="just">
              <a:lnSpc>
                <a:spcPct val="107200"/>
              </a:lnSpc>
              <a:spcBef>
                <a:spcPts val="71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床置きタイプ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74" name="Google Shape;274;p4"/>
          <p:cNvSpPr txBox="1"/>
          <p:nvPr/>
        </p:nvSpPr>
        <p:spPr>
          <a:xfrm>
            <a:off x="7355834" y="5145856"/>
            <a:ext cx="806400" cy="1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-2690" lvl="0" marL="11222" marR="3591" rtl="0" algn="l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グラスフロアライト 角形</a:t>
            </a:r>
            <a:endParaRPr i="0" sz="494" u="none" cap="none" strike="noStrike">
              <a:solidFill>
                <a:srgbClr val="535353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-2690" lvl="0" marL="11222" marR="3591" rtl="0" algn="l">
              <a:lnSpc>
                <a:spcPct val="107200"/>
              </a:lnSpc>
              <a:spcBef>
                <a:spcPts val="71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スパイクタイプ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75" name="Google Shape;275;p4"/>
          <p:cNvSpPr txBox="1"/>
          <p:nvPr/>
        </p:nvSpPr>
        <p:spPr>
          <a:xfrm>
            <a:off x="8616623" y="4201100"/>
            <a:ext cx="903900" cy="1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i="0" lang="ja-JP" sz="918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フットライト</a:t>
            </a:r>
            <a:endParaRPr i="0" sz="918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76" name="Google Shape;276;p4"/>
          <p:cNvSpPr txBox="1"/>
          <p:nvPr/>
        </p:nvSpPr>
        <p:spPr>
          <a:xfrm>
            <a:off x="368250" y="5625925"/>
            <a:ext cx="1470900" cy="1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895" lvl="0" marL="8978" marR="3591" rtl="0" algn="l">
              <a:lnSpc>
                <a:spcPct val="109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i="0" lang="ja-JP" sz="918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エスコートスポットライト</a:t>
            </a:r>
            <a:endParaRPr i="0" sz="918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77" name="Google Shape;277;p4"/>
          <p:cNvSpPr/>
          <p:nvPr/>
        </p:nvSpPr>
        <p:spPr>
          <a:xfrm>
            <a:off x="368251" y="5826930"/>
            <a:ext cx="563855" cy="913453"/>
          </a:xfrm>
          <a:prstGeom prst="rect">
            <a:avLst/>
          </a:prstGeom>
          <a:blipFill rotWithShape="1">
            <a:blip r:embed="rId27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78" name="Google Shape;278;p4"/>
          <p:cNvSpPr txBox="1"/>
          <p:nvPr/>
        </p:nvSpPr>
        <p:spPr>
          <a:xfrm>
            <a:off x="1022424" y="6322975"/>
            <a:ext cx="9039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4350">
            <a:spAutoFit/>
          </a:bodyPr>
          <a:lstStyle/>
          <a:p>
            <a:pPr indent="0" lvl="0" marL="0" marR="3142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エスコートスポットライト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3591" rtl="0" algn="l">
              <a:lnSpc>
                <a:spcPct val="100000"/>
              </a:lnSpc>
              <a:spcBef>
                <a:spcPts val="42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（センサ無し）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31422" rtl="0" algn="l">
              <a:lnSpc>
                <a:spcPct val="100000"/>
              </a:lnSpc>
              <a:spcBef>
                <a:spcPts val="399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エスコートスポットライト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3591" rtl="0" algn="l">
              <a:lnSpc>
                <a:spcPct val="100000"/>
              </a:lnSpc>
              <a:spcBef>
                <a:spcPts val="46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（熱線センサ有り）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79" name="Google Shape;279;p4"/>
          <p:cNvSpPr/>
          <p:nvPr/>
        </p:nvSpPr>
        <p:spPr>
          <a:xfrm>
            <a:off x="8616616" y="4391452"/>
            <a:ext cx="753600" cy="856200"/>
          </a:xfrm>
          <a:prstGeom prst="rect">
            <a:avLst/>
          </a:prstGeom>
          <a:blipFill rotWithShape="1">
            <a:blip r:embed="rId28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95"/>
              <a:buFont typeface="Quattrocento Sans"/>
              <a:buNone/>
            </a:pPr>
            <a:r>
              <a:t/>
            </a:r>
            <a:endParaRPr b="0" i="0" sz="1395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80" name="Google Shape;280;p4"/>
          <p:cNvSpPr/>
          <p:nvPr/>
        </p:nvSpPr>
        <p:spPr>
          <a:xfrm>
            <a:off x="9560373" y="4391452"/>
            <a:ext cx="753600" cy="1050000"/>
          </a:xfrm>
          <a:prstGeom prst="rect">
            <a:avLst/>
          </a:prstGeom>
          <a:blipFill rotWithShape="1">
            <a:blip r:embed="rId29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95"/>
              <a:buFont typeface="Quattrocento Sans"/>
              <a:buNone/>
            </a:pPr>
            <a:r>
              <a:t/>
            </a:r>
            <a:endParaRPr b="0" i="0" sz="1395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81" name="Google Shape;281;p4"/>
          <p:cNvSpPr txBox="1"/>
          <p:nvPr/>
        </p:nvSpPr>
        <p:spPr>
          <a:xfrm>
            <a:off x="8621884" y="5278443"/>
            <a:ext cx="743100" cy="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フットライト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82" name="Google Shape;282;p4"/>
          <p:cNvSpPr txBox="1"/>
          <p:nvPr/>
        </p:nvSpPr>
        <p:spPr>
          <a:xfrm>
            <a:off x="9560372" y="5467456"/>
            <a:ext cx="687000" cy="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1796" lvl="0" marL="8978" marR="3591" rtl="0" algn="l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スパイクフットライト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83" name="Google Shape;283;p4"/>
          <p:cNvSpPr/>
          <p:nvPr/>
        </p:nvSpPr>
        <p:spPr>
          <a:xfrm>
            <a:off x="4525741" y="3156960"/>
            <a:ext cx="753600" cy="711600"/>
          </a:xfrm>
          <a:prstGeom prst="rect">
            <a:avLst/>
          </a:prstGeom>
          <a:blipFill rotWithShape="1">
            <a:blip r:embed="rId30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95"/>
              <a:buFont typeface="Quattrocento Sans"/>
              <a:buNone/>
            </a:pPr>
            <a:r>
              <a:t/>
            </a:r>
            <a:endParaRPr b="0" i="0" sz="1395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84" name="Google Shape;284;p4"/>
          <p:cNvSpPr/>
          <p:nvPr/>
        </p:nvSpPr>
        <p:spPr>
          <a:xfrm>
            <a:off x="5472668" y="3156960"/>
            <a:ext cx="753600" cy="711600"/>
          </a:xfrm>
          <a:prstGeom prst="rect">
            <a:avLst/>
          </a:prstGeom>
          <a:blipFill rotWithShape="1">
            <a:blip r:embed="rId31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95"/>
              <a:buFont typeface="Quattrocento Sans"/>
              <a:buNone/>
            </a:pPr>
            <a:r>
              <a:t/>
            </a:r>
            <a:endParaRPr b="0" i="0" sz="1395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85" name="Google Shape;285;p4"/>
          <p:cNvSpPr/>
          <p:nvPr/>
        </p:nvSpPr>
        <p:spPr>
          <a:xfrm>
            <a:off x="6412622" y="3156960"/>
            <a:ext cx="753600" cy="711600"/>
          </a:xfrm>
          <a:prstGeom prst="rect">
            <a:avLst/>
          </a:prstGeom>
          <a:blipFill rotWithShape="1">
            <a:blip r:embed="rId3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95"/>
              <a:buFont typeface="Quattrocento Sans"/>
              <a:buNone/>
            </a:pPr>
            <a:r>
              <a:t/>
            </a:r>
            <a:endParaRPr b="0" i="0" sz="1395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86" name="Google Shape;286;p4"/>
          <p:cNvSpPr/>
          <p:nvPr/>
        </p:nvSpPr>
        <p:spPr>
          <a:xfrm>
            <a:off x="7356365" y="3156960"/>
            <a:ext cx="753600" cy="711600"/>
          </a:xfrm>
          <a:prstGeom prst="rect">
            <a:avLst/>
          </a:prstGeom>
          <a:blipFill rotWithShape="1">
            <a:blip r:embed="rId3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95"/>
              <a:buFont typeface="Quattrocento Sans"/>
              <a:buNone/>
            </a:pPr>
            <a:r>
              <a:t/>
            </a:r>
            <a:endParaRPr b="0" i="0" sz="1395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87" name="Google Shape;287;p4"/>
          <p:cNvSpPr txBox="1"/>
          <p:nvPr/>
        </p:nvSpPr>
        <p:spPr>
          <a:xfrm>
            <a:off x="4525674" y="2951575"/>
            <a:ext cx="1550400" cy="1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i="0" lang="ja-JP" sz="918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グラスウォールライト</a:t>
            </a:r>
            <a:endParaRPr i="0" sz="918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88" name="Google Shape;288;p4"/>
          <p:cNvSpPr txBox="1"/>
          <p:nvPr/>
        </p:nvSpPr>
        <p:spPr>
          <a:xfrm>
            <a:off x="4525675" y="3895906"/>
            <a:ext cx="823200" cy="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-2690" lvl="0" marL="11222" marR="3591" rtl="0" algn="l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グラスウォールライト 丸形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89" name="Google Shape;289;p4"/>
          <p:cNvSpPr txBox="1"/>
          <p:nvPr/>
        </p:nvSpPr>
        <p:spPr>
          <a:xfrm>
            <a:off x="5472676" y="3895906"/>
            <a:ext cx="806400" cy="1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-2690" lvl="0" marL="11222" marR="3591" rtl="0" algn="l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グラスウォールライト 丸形</a:t>
            </a:r>
            <a:endParaRPr i="0" sz="494" u="none" cap="none" strike="noStrike">
              <a:solidFill>
                <a:srgbClr val="535353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-2690" lvl="0" marL="11222" marR="3591" rtl="0" algn="l">
              <a:lnSpc>
                <a:spcPct val="107200"/>
              </a:lnSpc>
              <a:spcBef>
                <a:spcPts val="71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遮光カバー付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90" name="Google Shape;290;p4"/>
          <p:cNvSpPr txBox="1"/>
          <p:nvPr/>
        </p:nvSpPr>
        <p:spPr>
          <a:xfrm>
            <a:off x="6402876" y="3895981"/>
            <a:ext cx="860400" cy="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-2690" lvl="0" marL="11222" marR="3591" rtl="0" algn="l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グラスウォールライト 角形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91" name="Google Shape;291;p4"/>
          <p:cNvSpPr txBox="1"/>
          <p:nvPr/>
        </p:nvSpPr>
        <p:spPr>
          <a:xfrm>
            <a:off x="7356375" y="3895981"/>
            <a:ext cx="927000" cy="1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-2690" lvl="0" marL="11222" marR="3591" rtl="0" algn="l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グラスウォールライト 角形</a:t>
            </a:r>
            <a:endParaRPr i="0" sz="494" u="none" cap="none" strike="noStrike">
              <a:solidFill>
                <a:srgbClr val="535353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-2690" lvl="0" marL="11222" marR="3591" rtl="0" algn="l">
              <a:lnSpc>
                <a:spcPct val="107200"/>
              </a:lnSpc>
              <a:spcBef>
                <a:spcPts val="71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遮光カバー付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92" name="Google Shape;292;p4"/>
          <p:cNvSpPr txBox="1"/>
          <p:nvPr/>
        </p:nvSpPr>
        <p:spPr>
          <a:xfrm>
            <a:off x="2015017" y="5625919"/>
            <a:ext cx="502200" cy="1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i="0" lang="ja-JP" sz="918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行灯照明</a:t>
            </a:r>
            <a:endParaRPr i="0" sz="918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93" name="Google Shape;293;p4"/>
          <p:cNvSpPr/>
          <p:nvPr/>
        </p:nvSpPr>
        <p:spPr>
          <a:xfrm>
            <a:off x="2015017" y="5826930"/>
            <a:ext cx="618686" cy="780191"/>
          </a:xfrm>
          <a:prstGeom prst="rect">
            <a:avLst/>
          </a:prstGeom>
          <a:blipFill rotWithShape="1">
            <a:blip r:embed="rId3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94" name="Google Shape;294;p4"/>
          <p:cNvSpPr txBox="1"/>
          <p:nvPr/>
        </p:nvSpPr>
        <p:spPr>
          <a:xfrm>
            <a:off x="2015017" y="6624988"/>
            <a:ext cx="510300" cy="171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4350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行灯照明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8978" marR="0" rtl="0" algn="l">
              <a:lnSpc>
                <a:spcPct val="100000"/>
              </a:lnSpc>
              <a:spcBef>
                <a:spcPts val="42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無地 / 桜 / 格子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95" name="Google Shape;295;p4"/>
          <p:cNvSpPr txBox="1"/>
          <p:nvPr/>
        </p:nvSpPr>
        <p:spPr>
          <a:xfrm>
            <a:off x="3005105" y="5625925"/>
            <a:ext cx="1208700" cy="1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359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i="0" lang="ja-JP" sz="918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マリンライト</a:t>
            </a:r>
            <a:endParaRPr i="0" sz="918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96" name="Google Shape;296;p4"/>
          <p:cNvSpPr/>
          <p:nvPr/>
        </p:nvSpPr>
        <p:spPr>
          <a:xfrm>
            <a:off x="3002941" y="5826930"/>
            <a:ext cx="618686" cy="780191"/>
          </a:xfrm>
          <a:prstGeom prst="rect">
            <a:avLst/>
          </a:prstGeom>
          <a:blipFill rotWithShape="1">
            <a:blip r:embed="rId3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97" name="Google Shape;297;p4"/>
          <p:cNvSpPr/>
          <p:nvPr/>
        </p:nvSpPr>
        <p:spPr>
          <a:xfrm>
            <a:off x="8688309" y="1040675"/>
            <a:ext cx="223980" cy="241486"/>
          </a:xfrm>
          <a:custGeom>
            <a:rect b="b" l="l" r="r" t="t"/>
            <a:pathLst>
              <a:path extrusionOk="0" h="341629" w="316865">
                <a:moveTo>
                  <a:pt x="288734" y="0"/>
                </a:moveTo>
                <a:lnTo>
                  <a:pt x="27736" y="0"/>
                </a:lnTo>
                <a:lnTo>
                  <a:pt x="16941" y="2180"/>
                </a:lnTo>
                <a:lnTo>
                  <a:pt x="8124" y="8124"/>
                </a:lnTo>
                <a:lnTo>
                  <a:pt x="2180" y="16941"/>
                </a:lnTo>
                <a:lnTo>
                  <a:pt x="0" y="27736"/>
                </a:lnTo>
                <a:lnTo>
                  <a:pt x="0" y="313563"/>
                </a:lnTo>
                <a:lnTo>
                  <a:pt x="2180" y="324351"/>
                </a:lnTo>
                <a:lnTo>
                  <a:pt x="8124" y="333163"/>
                </a:lnTo>
                <a:lnTo>
                  <a:pt x="16941" y="339107"/>
                </a:lnTo>
                <a:lnTo>
                  <a:pt x="27736" y="341287"/>
                </a:lnTo>
                <a:lnTo>
                  <a:pt x="288734" y="341287"/>
                </a:lnTo>
                <a:lnTo>
                  <a:pt x="299522" y="339107"/>
                </a:lnTo>
                <a:lnTo>
                  <a:pt x="308335" y="333163"/>
                </a:lnTo>
                <a:lnTo>
                  <a:pt x="314278" y="324351"/>
                </a:lnTo>
                <a:lnTo>
                  <a:pt x="316458" y="313563"/>
                </a:lnTo>
                <a:lnTo>
                  <a:pt x="316458" y="27736"/>
                </a:lnTo>
                <a:lnTo>
                  <a:pt x="314278" y="16941"/>
                </a:lnTo>
                <a:lnTo>
                  <a:pt x="308335" y="8124"/>
                </a:lnTo>
                <a:lnTo>
                  <a:pt x="299522" y="2180"/>
                </a:lnTo>
                <a:lnTo>
                  <a:pt x="288734" y="0"/>
                </a:lnTo>
                <a:close/>
              </a:path>
            </a:pathLst>
          </a:custGeom>
          <a:solidFill>
            <a:srgbClr val="EEC252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98" name="Google Shape;298;p4"/>
          <p:cNvSpPr/>
          <p:nvPr/>
        </p:nvSpPr>
        <p:spPr>
          <a:xfrm>
            <a:off x="8688309" y="1040372"/>
            <a:ext cx="223980" cy="166527"/>
          </a:xfrm>
          <a:custGeom>
            <a:rect b="b" l="l" r="r" t="t"/>
            <a:pathLst>
              <a:path extrusionOk="0" h="235585" w="316865">
                <a:moveTo>
                  <a:pt x="288734" y="0"/>
                </a:moveTo>
                <a:lnTo>
                  <a:pt x="27736" y="0"/>
                </a:lnTo>
                <a:lnTo>
                  <a:pt x="16941" y="2180"/>
                </a:lnTo>
                <a:lnTo>
                  <a:pt x="8124" y="8124"/>
                </a:lnTo>
                <a:lnTo>
                  <a:pt x="2180" y="16941"/>
                </a:lnTo>
                <a:lnTo>
                  <a:pt x="0" y="27736"/>
                </a:lnTo>
                <a:lnTo>
                  <a:pt x="0" y="235305"/>
                </a:lnTo>
                <a:lnTo>
                  <a:pt x="111150" y="105943"/>
                </a:lnTo>
                <a:lnTo>
                  <a:pt x="316458" y="105943"/>
                </a:lnTo>
                <a:lnTo>
                  <a:pt x="316458" y="27736"/>
                </a:lnTo>
                <a:lnTo>
                  <a:pt x="314278" y="16941"/>
                </a:lnTo>
                <a:lnTo>
                  <a:pt x="308335" y="8124"/>
                </a:lnTo>
                <a:lnTo>
                  <a:pt x="299522" y="2180"/>
                </a:lnTo>
                <a:lnTo>
                  <a:pt x="288734" y="0"/>
                </a:lnTo>
                <a:close/>
              </a:path>
              <a:path extrusionOk="0" h="235585" w="316865">
                <a:moveTo>
                  <a:pt x="316458" y="105943"/>
                </a:moveTo>
                <a:lnTo>
                  <a:pt x="111150" y="105943"/>
                </a:lnTo>
                <a:lnTo>
                  <a:pt x="206857" y="106032"/>
                </a:lnTo>
                <a:lnTo>
                  <a:pt x="316458" y="235191"/>
                </a:lnTo>
                <a:lnTo>
                  <a:pt x="316458" y="105943"/>
                </a:lnTo>
                <a:close/>
              </a:path>
            </a:pathLst>
          </a:custGeom>
          <a:solidFill>
            <a:srgbClr val="B3B4B4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99" name="Google Shape;299;p4"/>
          <p:cNvSpPr/>
          <p:nvPr/>
        </p:nvSpPr>
        <p:spPr>
          <a:xfrm>
            <a:off x="8766744" y="1102113"/>
            <a:ext cx="67791" cy="179812"/>
          </a:xfrm>
          <a:prstGeom prst="rect">
            <a:avLst/>
          </a:pr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00" name="Google Shape;300;p4"/>
          <p:cNvSpPr/>
          <p:nvPr/>
        </p:nvSpPr>
        <p:spPr>
          <a:xfrm>
            <a:off x="8687644" y="1039869"/>
            <a:ext cx="224878" cy="241935"/>
          </a:xfrm>
          <a:custGeom>
            <a:rect b="b" l="l" r="r" t="t"/>
            <a:pathLst>
              <a:path extrusionOk="0" h="342264" w="318134">
                <a:moveTo>
                  <a:pt x="317957" y="314388"/>
                </a:moveTo>
                <a:lnTo>
                  <a:pt x="315775" y="325181"/>
                </a:lnTo>
                <a:lnTo>
                  <a:pt x="309827" y="333994"/>
                </a:lnTo>
                <a:lnTo>
                  <a:pt x="301010" y="339934"/>
                </a:lnTo>
                <a:lnTo>
                  <a:pt x="290220" y="342112"/>
                </a:lnTo>
                <a:lnTo>
                  <a:pt x="27711" y="342112"/>
                </a:lnTo>
                <a:lnTo>
                  <a:pt x="16919" y="339934"/>
                </a:lnTo>
                <a:lnTo>
                  <a:pt x="8112" y="333994"/>
                </a:lnTo>
                <a:lnTo>
                  <a:pt x="2176" y="325181"/>
                </a:lnTo>
                <a:lnTo>
                  <a:pt x="0" y="314388"/>
                </a:lnTo>
                <a:lnTo>
                  <a:pt x="0" y="27711"/>
                </a:lnTo>
                <a:lnTo>
                  <a:pt x="2176" y="16919"/>
                </a:lnTo>
                <a:lnTo>
                  <a:pt x="8112" y="8112"/>
                </a:lnTo>
                <a:lnTo>
                  <a:pt x="16919" y="2176"/>
                </a:lnTo>
                <a:lnTo>
                  <a:pt x="27711" y="0"/>
                </a:lnTo>
                <a:lnTo>
                  <a:pt x="290220" y="0"/>
                </a:lnTo>
                <a:lnTo>
                  <a:pt x="301010" y="2176"/>
                </a:lnTo>
                <a:lnTo>
                  <a:pt x="309827" y="8112"/>
                </a:lnTo>
                <a:lnTo>
                  <a:pt x="315775" y="16919"/>
                </a:lnTo>
                <a:lnTo>
                  <a:pt x="317957" y="27711"/>
                </a:lnTo>
                <a:lnTo>
                  <a:pt x="317957" y="314388"/>
                </a:lnTo>
                <a:close/>
              </a:path>
            </a:pathLst>
          </a:custGeom>
          <a:noFill/>
          <a:ln cap="flat" cmpd="sng" w="95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01" name="Google Shape;301;p4"/>
          <p:cNvSpPr txBox="1"/>
          <p:nvPr/>
        </p:nvSpPr>
        <p:spPr>
          <a:xfrm>
            <a:off x="8665659" y="1292357"/>
            <a:ext cx="301469" cy="852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下配光型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02" name="Google Shape;302;p4"/>
          <p:cNvSpPr txBox="1"/>
          <p:nvPr/>
        </p:nvSpPr>
        <p:spPr>
          <a:xfrm>
            <a:off x="6597268" y="1292357"/>
            <a:ext cx="212759" cy="852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透過型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03" name="Google Shape;303;p4"/>
          <p:cNvSpPr/>
          <p:nvPr/>
        </p:nvSpPr>
        <p:spPr>
          <a:xfrm>
            <a:off x="6591307" y="1040524"/>
            <a:ext cx="223980" cy="241486"/>
          </a:xfrm>
          <a:custGeom>
            <a:rect b="b" l="l" r="r" t="t"/>
            <a:pathLst>
              <a:path extrusionOk="0" h="341629" w="316865">
                <a:moveTo>
                  <a:pt x="288620" y="0"/>
                </a:moveTo>
                <a:lnTo>
                  <a:pt x="27711" y="0"/>
                </a:lnTo>
                <a:lnTo>
                  <a:pt x="16925" y="2177"/>
                </a:lnTo>
                <a:lnTo>
                  <a:pt x="8116" y="8116"/>
                </a:lnTo>
                <a:lnTo>
                  <a:pt x="2177" y="16925"/>
                </a:lnTo>
                <a:lnTo>
                  <a:pt x="0" y="27711"/>
                </a:lnTo>
                <a:lnTo>
                  <a:pt x="0" y="313461"/>
                </a:lnTo>
                <a:lnTo>
                  <a:pt x="2177" y="324254"/>
                </a:lnTo>
                <a:lnTo>
                  <a:pt x="8116" y="333067"/>
                </a:lnTo>
                <a:lnTo>
                  <a:pt x="16925" y="339007"/>
                </a:lnTo>
                <a:lnTo>
                  <a:pt x="27711" y="341185"/>
                </a:lnTo>
                <a:lnTo>
                  <a:pt x="288620" y="341185"/>
                </a:lnTo>
                <a:lnTo>
                  <a:pt x="299415" y="339007"/>
                </a:lnTo>
                <a:lnTo>
                  <a:pt x="308232" y="333067"/>
                </a:lnTo>
                <a:lnTo>
                  <a:pt x="314176" y="324254"/>
                </a:lnTo>
                <a:lnTo>
                  <a:pt x="316356" y="313461"/>
                </a:lnTo>
                <a:lnTo>
                  <a:pt x="316356" y="27711"/>
                </a:lnTo>
                <a:lnTo>
                  <a:pt x="314176" y="16925"/>
                </a:lnTo>
                <a:lnTo>
                  <a:pt x="308232" y="8116"/>
                </a:lnTo>
                <a:lnTo>
                  <a:pt x="299415" y="2177"/>
                </a:lnTo>
                <a:lnTo>
                  <a:pt x="288620" y="0"/>
                </a:lnTo>
                <a:close/>
              </a:path>
            </a:pathLst>
          </a:custGeom>
          <a:solidFill>
            <a:srgbClr val="B3B4B4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04" name="Google Shape;304;p4"/>
          <p:cNvSpPr/>
          <p:nvPr/>
        </p:nvSpPr>
        <p:spPr>
          <a:xfrm>
            <a:off x="6591307" y="1040524"/>
            <a:ext cx="223980" cy="241486"/>
          </a:xfrm>
          <a:custGeom>
            <a:rect b="b" l="l" r="r" t="t"/>
            <a:pathLst>
              <a:path extrusionOk="0" h="341629" w="316865">
                <a:moveTo>
                  <a:pt x="316356" y="313461"/>
                </a:moveTo>
                <a:lnTo>
                  <a:pt x="314176" y="324254"/>
                </a:lnTo>
                <a:lnTo>
                  <a:pt x="308232" y="333067"/>
                </a:lnTo>
                <a:lnTo>
                  <a:pt x="299415" y="339007"/>
                </a:lnTo>
                <a:lnTo>
                  <a:pt x="288620" y="341185"/>
                </a:lnTo>
                <a:lnTo>
                  <a:pt x="27711" y="341185"/>
                </a:lnTo>
                <a:lnTo>
                  <a:pt x="16925" y="339007"/>
                </a:lnTo>
                <a:lnTo>
                  <a:pt x="8116" y="333067"/>
                </a:lnTo>
                <a:lnTo>
                  <a:pt x="2177" y="324254"/>
                </a:lnTo>
                <a:lnTo>
                  <a:pt x="0" y="313461"/>
                </a:lnTo>
                <a:lnTo>
                  <a:pt x="0" y="27711"/>
                </a:lnTo>
                <a:lnTo>
                  <a:pt x="2177" y="16925"/>
                </a:lnTo>
                <a:lnTo>
                  <a:pt x="8116" y="8116"/>
                </a:lnTo>
                <a:lnTo>
                  <a:pt x="16925" y="2177"/>
                </a:lnTo>
                <a:lnTo>
                  <a:pt x="27711" y="0"/>
                </a:lnTo>
                <a:lnTo>
                  <a:pt x="288620" y="0"/>
                </a:lnTo>
                <a:lnTo>
                  <a:pt x="299415" y="2177"/>
                </a:lnTo>
                <a:lnTo>
                  <a:pt x="308232" y="8116"/>
                </a:lnTo>
                <a:lnTo>
                  <a:pt x="314176" y="16925"/>
                </a:lnTo>
                <a:lnTo>
                  <a:pt x="316356" y="27711"/>
                </a:lnTo>
                <a:lnTo>
                  <a:pt x="316356" y="313461"/>
                </a:lnTo>
                <a:close/>
              </a:path>
            </a:pathLst>
          </a:custGeom>
          <a:noFill/>
          <a:ln cap="flat" cmpd="sng" w="95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05" name="Google Shape;305;p4"/>
          <p:cNvSpPr/>
          <p:nvPr/>
        </p:nvSpPr>
        <p:spPr>
          <a:xfrm>
            <a:off x="6591355" y="1040601"/>
            <a:ext cx="223980" cy="206475"/>
          </a:xfrm>
          <a:custGeom>
            <a:rect b="b" l="l" r="r" t="t"/>
            <a:pathLst>
              <a:path extrusionOk="0" h="292100" w="316865">
                <a:moveTo>
                  <a:pt x="251455" y="0"/>
                </a:moveTo>
                <a:lnTo>
                  <a:pt x="61672" y="0"/>
                </a:lnTo>
                <a:lnTo>
                  <a:pt x="42024" y="15181"/>
                </a:lnTo>
                <a:lnTo>
                  <a:pt x="16697" y="47966"/>
                </a:lnTo>
                <a:lnTo>
                  <a:pt x="369" y="86661"/>
                </a:lnTo>
                <a:lnTo>
                  <a:pt x="0" y="89408"/>
                </a:lnTo>
                <a:lnTo>
                  <a:pt x="0" y="170036"/>
                </a:lnTo>
                <a:lnTo>
                  <a:pt x="16697" y="211476"/>
                </a:lnTo>
                <a:lnTo>
                  <a:pt x="42024" y="244257"/>
                </a:lnTo>
                <a:lnTo>
                  <a:pt x="74805" y="269584"/>
                </a:lnTo>
                <a:lnTo>
                  <a:pt x="113498" y="285913"/>
                </a:lnTo>
                <a:lnTo>
                  <a:pt x="156559" y="291698"/>
                </a:lnTo>
                <a:lnTo>
                  <a:pt x="199624" y="285913"/>
                </a:lnTo>
                <a:lnTo>
                  <a:pt x="238321" y="269584"/>
                </a:lnTo>
                <a:lnTo>
                  <a:pt x="271105" y="244257"/>
                </a:lnTo>
                <a:lnTo>
                  <a:pt x="296433" y="211476"/>
                </a:lnTo>
                <a:lnTo>
                  <a:pt x="312761" y="172783"/>
                </a:lnTo>
                <a:lnTo>
                  <a:pt x="316331" y="146214"/>
                </a:lnTo>
                <a:lnTo>
                  <a:pt x="316331" y="113230"/>
                </a:lnTo>
                <a:lnTo>
                  <a:pt x="312761" y="86661"/>
                </a:lnTo>
                <a:lnTo>
                  <a:pt x="296433" y="47966"/>
                </a:lnTo>
                <a:lnTo>
                  <a:pt x="271105" y="15181"/>
                </a:lnTo>
                <a:lnTo>
                  <a:pt x="251455" y="0"/>
                </a:lnTo>
                <a:close/>
              </a:path>
            </a:pathLst>
          </a:custGeom>
          <a:solidFill>
            <a:srgbClr val="EEC252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06" name="Google Shape;306;p4"/>
          <p:cNvSpPr/>
          <p:nvPr/>
        </p:nvSpPr>
        <p:spPr>
          <a:xfrm>
            <a:off x="6671027" y="1101915"/>
            <a:ext cx="65533" cy="77653"/>
          </a:xfrm>
          <a:custGeom>
            <a:rect b="b" l="l" r="r" t="t"/>
            <a:pathLst>
              <a:path extrusionOk="0" h="109854" w="92709">
                <a:moveTo>
                  <a:pt x="0" y="109258"/>
                </a:moveTo>
                <a:lnTo>
                  <a:pt x="92367" y="109258"/>
                </a:lnTo>
                <a:lnTo>
                  <a:pt x="92367" y="0"/>
                </a:lnTo>
                <a:lnTo>
                  <a:pt x="0" y="0"/>
                </a:lnTo>
                <a:lnTo>
                  <a:pt x="0" y="10925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07" name="Google Shape;307;p4"/>
          <p:cNvSpPr/>
          <p:nvPr/>
        </p:nvSpPr>
        <p:spPr>
          <a:xfrm>
            <a:off x="6671027" y="1101915"/>
            <a:ext cx="65533" cy="81243"/>
          </a:xfrm>
          <a:custGeom>
            <a:rect b="b" l="l" r="r" t="t"/>
            <a:pathLst>
              <a:path extrusionOk="0" h="114935" w="92709">
                <a:moveTo>
                  <a:pt x="0" y="114808"/>
                </a:moveTo>
                <a:lnTo>
                  <a:pt x="92367" y="114808"/>
                </a:lnTo>
                <a:lnTo>
                  <a:pt x="92367" y="0"/>
                </a:lnTo>
                <a:lnTo>
                  <a:pt x="0" y="0"/>
                </a:lnTo>
                <a:lnTo>
                  <a:pt x="0" y="114808"/>
                </a:lnTo>
                <a:close/>
              </a:path>
            </a:pathLst>
          </a:custGeom>
          <a:noFill/>
          <a:ln cap="flat" cmpd="sng" w="95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08" name="Google Shape;308;p4"/>
          <p:cNvSpPr/>
          <p:nvPr/>
        </p:nvSpPr>
        <p:spPr>
          <a:xfrm>
            <a:off x="6669824" y="1179146"/>
            <a:ext cx="67778" cy="102789"/>
          </a:xfrm>
          <a:custGeom>
            <a:rect b="b" l="l" r="r" t="t"/>
            <a:pathLst>
              <a:path extrusionOk="0" h="145414" w="95884">
                <a:moveTo>
                  <a:pt x="0" y="145008"/>
                </a:moveTo>
                <a:lnTo>
                  <a:pt x="95719" y="145008"/>
                </a:lnTo>
                <a:lnTo>
                  <a:pt x="95719" y="0"/>
                </a:lnTo>
                <a:lnTo>
                  <a:pt x="0" y="0"/>
                </a:lnTo>
                <a:lnTo>
                  <a:pt x="0" y="145008"/>
                </a:lnTo>
                <a:close/>
              </a:path>
            </a:pathLst>
          </a:custGeom>
          <a:solidFill>
            <a:srgbClr val="171001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09" name="Google Shape;309;p4"/>
          <p:cNvSpPr/>
          <p:nvPr/>
        </p:nvSpPr>
        <p:spPr>
          <a:xfrm>
            <a:off x="6591307" y="1040524"/>
            <a:ext cx="223980" cy="241486"/>
          </a:xfrm>
          <a:custGeom>
            <a:rect b="b" l="l" r="r" t="t"/>
            <a:pathLst>
              <a:path extrusionOk="0" h="341629" w="316865">
                <a:moveTo>
                  <a:pt x="316356" y="313461"/>
                </a:moveTo>
                <a:lnTo>
                  <a:pt x="314176" y="324254"/>
                </a:lnTo>
                <a:lnTo>
                  <a:pt x="308232" y="333067"/>
                </a:lnTo>
                <a:lnTo>
                  <a:pt x="299415" y="339007"/>
                </a:lnTo>
                <a:lnTo>
                  <a:pt x="288620" y="341185"/>
                </a:lnTo>
                <a:lnTo>
                  <a:pt x="27711" y="341185"/>
                </a:lnTo>
                <a:lnTo>
                  <a:pt x="16925" y="339007"/>
                </a:lnTo>
                <a:lnTo>
                  <a:pt x="8116" y="333067"/>
                </a:lnTo>
                <a:lnTo>
                  <a:pt x="2177" y="324254"/>
                </a:lnTo>
                <a:lnTo>
                  <a:pt x="0" y="313461"/>
                </a:lnTo>
                <a:lnTo>
                  <a:pt x="0" y="27711"/>
                </a:lnTo>
                <a:lnTo>
                  <a:pt x="2177" y="16925"/>
                </a:lnTo>
                <a:lnTo>
                  <a:pt x="8116" y="8116"/>
                </a:lnTo>
                <a:lnTo>
                  <a:pt x="16925" y="2177"/>
                </a:lnTo>
                <a:lnTo>
                  <a:pt x="27711" y="0"/>
                </a:lnTo>
                <a:lnTo>
                  <a:pt x="288620" y="0"/>
                </a:lnTo>
                <a:lnTo>
                  <a:pt x="299415" y="2177"/>
                </a:lnTo>
                <a:lnTo>
                  <a:pt x="308232" y="8116"/>
                </a:lnTo>
                <a:lnTo>
                  <a:pt x="314176" y="16925"/>
                </a:lnTo>
                <a:lnTo>
                  <a:pt x="316356" y="27711"/>
                </a:lnTo>
                <a:lnTo>
                  <a:pt x="316356" y="313461"/>
                </a:lnTo>
                <a:close/>
              </a:path>
            </a:pathLst>
          </a:custGeom>
          <a:noFill/>
          <a:ln cap="flat" cmpd="sng" w="95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10" name="Google Shape;310;p4"/>
          <p:cNvSpPr txBox="1"/>
          <p:nvPr/>
        </p:nvSpPr>
        <p:spPr>
          <a:xfrm>
            <a:off x="3002941" y="6624988"/>
            <a:ext cx="571800" cy="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3591" rtl="0" algn="l">
              <a:lnSpc>
                <a:spcPct val="105400"/>
              </a:lnSpc>
              <a:spcBef>
                <a:spcPts val="71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MRL-M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11" name="Google Shape;311;p4"/>
          <p:cNvSpPr txBox="1"/>
          <p:nvPr/>
        </p:nvSpPr>
        <p:spPr>
          <a:xfrm>
            <a:off x="2526899" y="3423410"/>
            <a:ext cx="354600" cy="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ワイド配光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12" name="Google Shape;312;p4"/>
          <p:cNvSpPr/>
          <p:nvPr/>
        </p:nvSpPr>
        <p:spPr>
          <a:xfrm>
            <a:off x="2586030" y="3167920"/>
            <a:ext cx="224182" cy="241703"/>
          </a:xfrm>
          <a:custGeom>
            <a:rect b="b" l="l" r="r" t="t"/>
            <a:pathLst>
              <a:path extrusionOk="0" h="341629" w="316865">
                <a:moveTo>
                  <a:pt x="288734" y="0"/>
                </a:moveTo>
                <a:lnTo>
                  <a:pt x="27762" y="0"/>
                </a:lnTo>
                <a:lnTo>
                  <a:pt x="16957" y="2180"/>
                </a:lnTo>
                <a:lnTo>
                  <a:pt x="8132" y="8124"/>
                </a:lnTo>
                <a:lnTo>
                  <a:pt x="2182" y="16941"/>
                </a:lnTo>
                <a:lnTo>
                  <a:pt x="0" y="27736"/>
                </a:lnTo>
                <a:lnTo>
                  <a:pt x="0" y="313563"/>
                </a:lnTo>
                <a:lnTo>
                  <a:pt x="2182" y="324351"/>
                </a:lnTo>
                <a:lnTo>
                  <a:pt x="8132" y="333163"/>
                </a:lnTo>
                <a:lnTo>
                  <a:pt x="16957" y="339107"/>
                </a:lnTo>
                <a:lnTo>
                  <a:pt x="27762" y="341287"/>
                </a:lnTo>
                <a:lnTo>
                  <a:pt x="288734" y="341287"/>
                </a:lnTo>
                <a:lnTo>
                  <a:pt x="299527" y="339107"/>
                </a:lnTo>
                <a:lnTo>
                  <a:pt x="308340" y="333163"/>
                </a:lnTo>
                <a:lnTo>
                  <a:pt x="314280" y="324351"/>
                </a:lnTo>
                <a:lnTo>
                  <a:pt x="316458" y="313563"/>
                </a:lnTo>
                <a:lnTo>
                  <a:pt x="316458" y="27736"/>
                </a:lnTo>
                <a:lnTo>
                  <a:pt x="314280" y="16941"/>
                </a:lnTo>
                <a:lnTo>
                  <a:pt x="308340" y="8124"/>
                </a:lnTo>
                <a:lnTo>
                  <a:pt x="299527" y="2180"/>
                </a:lnTo>
                <a:lnTo>
                  <a:pt x="288734" y="0"/>
                </a:lnTo>
                <a:close/>
              </a:path>
            </a:pathLst>
          </a:custGeom>
          <a:solidFill>
            <a:srgbClr val="EEC252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13" name="Google Shape;313;p4"/>
          <p:cNvSpPr/>
          <p:nvPr/>
        </p:nvSpPr>
        <p:spPr>
          <a:xfrm>
            <a:off x="2586030" y="3167608"/>
            <a:ext cx="224182" cy="166676"/>
          </a:xfrm>
          <a:custGeom>
            <a:rect b="b" l="l" r="r" t="t"/>
            <a:pathLst>
              <a:path extrusionOk="0" h="235585" w="316865">
                <a:moveTo>
                  <a:pt x="288734" y="0"/>
                </a:moveTo>
                <a:lnTo>
                  <a:pt x="27762" y="0"/>
                </a:lnTo>
                <a:lnTo>
                  <a:pt x="16957" y="2180"/>
                </a:lnTo>
                <a:lnTo>
                  <a:pt x="8132" y="8124"/>
                </a:lnTo>
                <a:lnTo>
                  <a:pt x="2182" y="16941"/>
                </a:lnTo>
                <a:lnTo>
                  <a:pt x="0" y="27736"/>
                </a:lnTo>
                <a:lnTo>
                  <a:pt x="0" y="235305"/>
                </a:lnTo>
                <a:lnTo>
                  <a:pt x="120929" y="105943"/>
                </a:lnTo>
                <a:lnTo>
                  <a:pt x="316458" y="105943"/>
                </a:lnTo>
                <a:lnTo>
                  <a:pt x="316458" y="27736"/>
                </a:lnTo>
                <a:lnTo>
                  <a:pt x="314280" y="16941"/>
                </a:lnTo>
                <a:lnTo>
                  <a:pt x="308340" y="8124"/>
                </a:lnTo>
                <a:lnTo>
                  <a:pt x="299527" y="2180"/>
                </a:lnTo>
                <a:lnTo>
                  <a:pt x="288734" y="0"/>
                </a:lnTo>
                <a:close/>
              </a:path>
              <a:path extrusionOk="0" h="235585" w="316865">
                <a:moveTo>
                  <a:pt x="316458" y="105943"/>
                </a:moveTo>
                <a:lnTo>
                  <a:pt x="120929" y="105943"/>
                </a:lnTo>
                <a:lnTo>
                  <a:pt x="197104" y="106032"/>
                </a:lnTo>
                <a:lnTo>
                  <a:pt x="316458" y="235191"/>
                </a:lnTo>
                <a:lnTo>
                  <a:pt x="316458" y="105943"/>
                </a:lnTo>
                <a:close/>
              </a:path>
            </a:pathLst>
          </a:custGeom>
          <a:solidFill>
            <a:srgbClr val="B3B4B4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14" name="Google Shape;314;p4"/>
          <p:cNvSpPr/>
          <p:nvPr/>
        </p:nvSpPr>
        <p:spPr>
          <a:xfrm>
            <a:off x="2585383" y="3167109"/>
            <a:ext cx="225080" cy="242152"/>
          </a:xfrm>
          <a:custGeom>
            <a:rect b="b" l="l" r="r" t="t"/>
            <a:pathLst>
              <a:path extrusionOk="0" h="342264" w="318134">
                <a:moveTo>
                  <a:pt x="317931" y="314388"/>
                </a:moveTo>
                <a:lnTo>
                  <a:pt x="315749" y="325181"/>
                </a:lnTo>
                <a:lnTo>
                  <a:pt x="309802" y="333994"/>
                </a:lnTo>
                <a:lnTo>
                  <a:pt x="300985" y="339934"/>
                </a:lnTo>
                <a:lnTo>
                  <a:pt x="290194" y="342112"/>
                </a:lnTo>
                <a:lnTo>
                  <a:pt x="27685" y="342112"/>
                </a:lnTo>
                <a:lnTo>
                  <a:pt x="16909" y="339934"/>
                </a:lnTo>
                <a:lnTo>
                  <a:pt x="8108" y="333994"/>
                </a:lnTo>
                <a:lnTo>
                  <a:pt x="2175" y="325181"/>
                </a:lnTo>
                <a:lnTo>
                  <a:pt x="0" y="314388"/>
                </a:lnTo>
                <a:lnTo>
                  <a:pt x="0" y="27711"/>
                </a:lnTo>
                <a:lnTo>
                  <a:pt x="2175" y="16919"/>
                </a:lnTo>
                <a:lnTo>
                  <a:pt x="8108" y="8112"/>
                </a:lnTo>
                <a:lnTo>
                  <a:pt x="16909" y="2176"/>
                </a:lnTo>
                <a:lnTo>
                  <a:pt x="27685" y="0"/>
                </a:lnTo>
                <a:lnTo>
                  <a:pt x="290194" y="0"/>
                </a:lnTo>
                <a:lnTo>
                  <a:pt x="300985" y="2176"/>
                </a:lnTo>
                <a:lnTo>
                  <a:pt x="309802" y="8112"/>
                </a:lnTo>
                <a:lnTo>
                  <a:pt x="315749" y="16919"/>
                </a:lnTo>
                <a:lnTo>
                  <a:pt x="317931" y="27711"/>
                </a:lnTo>
                <a:lnTo>
                  <a:pt x="317931" y="314388"/>
                </a:lnTo>
                <a:close/>
              </a:path>
            </a:pathLst>
          </a:custGeom>
          <a:noFill/>
          <a:ln cap="flat" cmpd="sng" w="95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15" name="Google Shape;315;p4"/>
          <p:cNvSpPr/>
          <p:nvPr/>
        </p:nvSpPr>
        <p:spPr>
          <a:xfrm>
            <a:off x="2622732" y="3247712"/>
            <a:ext cx="154097" cy="0"/>
          </a:xfrm>
          <a:custGeom>
            <a:rect b="b" l="l" r="r" t="t"/>
            <a:pathLst>
              <a:path extrusionOk="0" h="120000" w="217805">
                <a:moveTo>
                  <a:pt x="0" y="0"/>
                </a:moveTo>
                <a:lnTo>
                  <a:pt x="217347" y="0"/>
                </a:lnTo>
              </a:path>
            </a:pathLst>
          </a:custGeom>
          <a:noFill/>
          <a:ln cap="flat" cmpd="sng" w="64650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16" name="Google Shape;316;p4"/>
          <p:cNvSpPr/>
          <p:nvPr/>
        </p:nvSpPr>
        <p:spPr>
          <a:xfrm>
            <a:off x="2699559" y="3263517"/>
            <a:ext cx="0" cy="146010"/>
          </a:xfrm>
          <a:custGeom>
            <a:rect b="b" l="l" r="r" t="t"/>
            <a:pathLst>
              <a:path extrusionOk="0" h="206375" w="120000">
                <a:moveTo>
                  <a:pt x="0" y="0"/>
                </a:moveTo>
                <a:lnTo>
                  <a:pt x="0" y="206375"/>
                </a:lnTo>
              </a:path>
            </a:pathLst>
          </a:custGeom>
          <a:noFill/>
          <a:ln cap="flat" cmpd="sng" w="64650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17" name="Google Shape;317;p4"/>
          <p:cNvSpPr txBox="1"/>
          <p:nvPr/>
        </p:nvSpPr>
        <p:spPr>
          <a:xfrm>
            <a:off x="2541317" y="2951575"/>
            <a:ext cx="1890600" cy="1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-1347" lvl="0" marL="9875" marR="3591" rtl="0" algn="l">
              <a:lnSpc>
                <a:spcPct val="109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i="0" lang="ja-JP" sz="918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ガーデンポールライト</a:t>
            </a:r>
            <a:endParaRPr i="0" sz="918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18" name="Google Shape;318;p4"/>
          <p:cNvSpPr txBox="1"/>
          <p:nvPr/>
        </p:nvSpPr>
        <p:spPr>
          <a:xfrm>
            <a:off x="377948" y="1344469"/>
            <a:ext cx="212759" cy="852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透過型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19" name="Google Shape;319;p4"/>
          <p:cNvSpPr/>
          <p:nvPr/>
        </p:nvSpPr>
        <p:spPr>
          <a:xfrm>
            <a:off x="371987" y="1092636"/>
            <a:ext cx="223980" cy="241486"/>
          </a:xfrm>
          <a:custGeom>
            <a:rect b="b" l="l" r="r" t="t"/>
            <a:pathLst>
              <a:path extrusionOk="0" h="341629" w="316865">
                <a:moveTo>
                  <a:pt x="288620" y="0"/>
                </a:moveTo>
                <a:lnTo>
                  <a:pt x="27711" y="0"/>
                </a:lnTo>
                <a:lnTo>
                  <a:pt x="16925" y="2177"/>
                </a:lnTo>
                <a:lnTo>
                  <a:pt x="8116" y="8116"/>
                </a:lnTo>
                <a:lnTo>
                  <a:pt x="2177" y="16925"/>
                </a:lnTo>
                <a:lnTo>
                  <a:pt x="0" y="27711"/>
                </a:lnTo>
                <a:lnTo>
                  <a:pt x="0" y="313461"/>
                </a:lnTo>
                <a:lnTo>
                  <a:pt x="2177" y="324254"/>
                </a:lnTo>
                <a:lnTo>
                  <a:pt x="8116" y="333067"/>
                </a:lnTo>
                <a:lnTo>
                  <a:pt x="16925" y="339007"/>
                </a:lnTo>
                <a:lnTo>
                  <a:pt x="27711" y="341185"/>
                </a:lnTo>
                <a:lnTo>
                  <a:pt x="288620" y="341185"/>
                </a:lnTo>
                <a:lnTo>
                  <a:pt x="299415" y="339007"/>
                </a:lnTo>
                <a:lnTo>
                  <a:pt x="308232" y="333067"/>
                </a:lnTo>
                <a:lnTo>
                  <a:pt x="314176" y="324254"/>
                </a:lnTo>
                <a:lnTo>
                  <a:pt x="316356" y="313461"/>
                </a:lnTo>
                <a:lnTo>
                  <a:pt x="316356" y="27711"/>
                </a:lnTo>
                <a:lnTo>
                  <a:pt x="314176" y="16925"/>
                </a:lnTo>
                <a:lnTo>
                  <a:pt x="308232" y="8116"/>
                </a:lnTo>
                <a:lnTo>
                  <a:pt x="299415" y="2177"/>
                </a:lnTo>
                <a:lnTo>
                  <a:pt x="288620" y="0"/>
                </a:lnTo>
                <a:close/>
              </a:path>
            </a:pathLst>
          </a:custGeom>
          <a:solidFill>
            <a:srgbClr val="B3B4B4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20" name="Google Shape;320;p4"/>
          <p:cNvSpPr/>
          <p:nvPr/>
        </p:nvSpPr>
        <p:spPr>
          <a:xfrm>
            <a:off x="371987" y="1092636"/>
            <a:ext cx="223980" cy="241486"/>
          </a:xfrm>
          <a:custGeom>
            <a:rect b="b" l="l" r="r" t="t"/>
            <a:pathLst>
              <a:path extrusionOk="0" h="341629" w="316865">
                <a:moveTo>
                  <a:pt x="316356" y="313461"/>
                </a:moveTo>
                <a:lnTo>
                  <a:pt x="314176" y="324254"/>
                </a:lnTo>
                <a:lnTo>
                  <a:pt x="308232" y="333067"/>
                </a:lnTo>
                <a:lnTo>
                  <a:pt x="299415" y="339007"/>
                </a:lnTo>
                <a:lnTo>
                  <a:pt x="288620" y="341185"/>
                </a:lnTo>
                <a:lnTo>
                  <a:pt x="27711" y="341185"/>
                </a:lnTo>
                <a:lnTo>
                  <a:pt x="16925" y="339007"/>
                </a:lnTo>
                <a:lnTo>
                  <a:pt x="8116" y="333067"/>
                </a:lnTo>
                <a:lnTo>
                  <a:pt x="2177" y="324254"/>
                </a:lnTo>
                <a:lnTo>
                  <a:pt x="0" y="313461"/>
                </a:lnTo>
                <a:lnTo>
                  <a:pt x="0" y="27711"/>
                </a:lnTo>
                <a:lnTo>
                  <a:pt x="2177" y="16925"/>
                </a:lnTo>
                <a:lnTo>
                  <a:pt x="8116" y="8116"/>
                </a:lnTo>
                <a:lnTo>
                  <a:pt x="16925" y="2177"/>
                </a:lnTo>
                <a:lnTo>
                  <a:pt x="27711" y="0"/>
                </a:lnTo>
                <a:lnTo>
                  <a:pt x="288620" y="0"/>
                </a:lnTo>
                <a:lnTo>
                  <a:pt x="299415" y="2177"/>
                </a:lnTo>
                <a:lnTo>
                  <a:pt x="308232" y="8116"/>
                </a:lnTo>
                <a:lnTo>
                  <a:pt x="314176" y="16925"/>
                </a:lnTo>
                <a:lnTo>
                  <a:pt x="316356" y="27711"/>
                </a:lnTo>
                <a:lnTo>
                  <a:pt x="316356" y="313461"/>
                </a:lnTo>
                <a:close/>
              </a:path>
            </a:pathLst>
          </a:custGeom>
          <a:noFill/>
          <a:ln cap="flat" cmpd="sng" w="95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21" name="Google Shape;321;p4"/>
          <p:cNvSpPr/>
          <p:nvPr/>
        </p:nvSpPr>
        <p:spPr>
          <a:xfrm>
            <a:off x="372035" y="1092713"/>
            <a:ext cx="223980" cy="206475"/>
          </a:xfrm>
          <a:custGeom>
            <a:rect b="b" l="l" r="r" t="t"/>
            <a:pathLst>
              <a:path extrusionOk="0" h="292100" w="316865">
                <a:moveTo>
                  <a:pt x="251455" y="0"/>
                </a:moveTo>
                <a:lnTo>
                  <a:pt x="61672" y="0"/>
                </a:lnTo>
                <a:lnTo>
                  <a:pt x="42024" y="15181"/>
                </a:lnTo>
                <a:lnTo>
                  <a:pt x="16697" y="47966"/>
                </a:lnTo>
                <a:lnTo>
                  <a:pt x="369" y="86661"/>
                </a:lnTo>
                <a:lnTo>
                  <a:pt x="0" y="89408"/>
                </a:lnTo>
                <a:lnTo>
                  <a:pt x="0" y="170036"/>
                </a:lnTo>
                <a:lnTo>
                  <a:pt x="16697" y="211476"/>
                </a:lnTo>
                <a:lnTo>
                  <a:pt x="42024" y="244257"/>
                </a:lnTo>
                <a:lnTo>
                  <a:pt x="74805" y="269584"/>
                </a:lnTo>
                <a:lnTo>
                  <a:pt x="113498" y="285913"/>
                </a:lnTo>
                <a:lnTo>
                  <a:pt x="156559" y="291698"/>
                </a:lnTo>
                <a:lnTo>
                  <a:pt x="199624" y="285913"/>
                </a:lnTo>
                <a:lnTo>
                  <a:pt x="238321" y="269584"/>
                </a:lnTo>
                <a:lnTo>
                  <a:pt x="271105" y="244257"/>
                </a:lnTo>
                <a:lnTo>
                  <a:pt x="296433" y="211476"/>
                </a:lnTo>
                <a:lnTo>
                  <a:pt x="312761" y="172783"/>
                </a:lnTo>
                <a:lnTo>
                  <a:pt x="316331" y="146214"/>
                </a:lnTo>
                <a:lnTo>
                  <a:pt x="316331" y="113230"/>
                </a:lnTo>
                <a:lnTo>
                  <a:pt x="312761" y="86661"/>
                </a:lnTo>
                <a:lnTo>
                  <a:pt x="296433" y="47966"/>
                </a:lnTo>
                <a:lnTo>
                  <a:pt x="271105" y="15181"/>
                </a:lnTo>
                <a:lnTo>
                  <a:pt x="251455" y="0"/>
                </a:lnTo>
                <a:close/>
              </a:path>
            </a:pathLst>
          </a:custGeom>
          <a:solidFill>
            <a:srgbClr val="EEC252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22" name="Google Shape;322;p4"/>
          <p:cNvSpPr/>
          <p:nvPr/>
        </p:nvSpPr>
        <p:spPr>
          <a:xfrm>
            <a:off x="451707" y="1154027"/>
            <a:ext cx="65533" cy="77653"/>
          </a:xfrm>
          <a:custGeom>
            <a:rect b="b" l="l" r="r" t="t"/>
            <a:pathLst>
              <a:path extrusionOk="0" h="109854" w="92709">
                <a:moveTo>
                  <a:pt x="0" y="109258"/>
                </a:moveTo>
                <a:lnTo>
                  <a:pt x="92367" y="109258"/>
                </a:lnTo>
                <a:lnTo>
                  <a:pt x="92367" y="0"/>
                </a:lnTo>
                <a:lnTo>
                  <a:pt x="0" y="0"/>
                </a:lnTo>
                <a:lnTo>
                  <a:pt x="0" y="10925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23" name="Google Shape;323;p4"/>
          <p:cNvSpPr/>
          <p:nvPr/>
        </p:nvSpPr>
        <p:spPr>
          <a:xfrm>
            <a:off x="451707" y="1154027"/>
            <a:ext cx="65533" cy="81243"/>
          </a:xfrm>
          <a:custGeom>
            <a:rect b="b" l="l" r="r" t="t"/>
            <a:pathLst>
              <a:path extrusionOk="0" h="114935" w="92709">
                <a:moveTo>
                  <a:pt x="0" y="114808"/>
                </a:moveTo>
                <a:lnTo>
                  <a:pt x="92367" y="114808"/>
                </a:lnTo>
                <a:lnTo>
                  <a:pt x="92367" y="0"/>
                </a:lnTo>
                <a:lnTo>
                  <a:pt x="0" y="0"/>
                </a:lnTo>
                <a:lnTo>
                  <a:pt x="0" y="114808"/>
                </a:lnTo>
                <a:close/>
              </a:path>
            </a:pathLst>
          </a:custGeom>
          <a:noFill/>
          <a:ln cap="flat" cmpd="sng" w="95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24" name="Google Shape;324;p4"/>
          <p:cNvSpPr/>
          <p:nvPr/>
        </p:nvSpPr>
        <p:spPr>
          <a:xfrm>
            <a:off x="450504" y="1231258"/>
            <a:ext cx="67778" cy="102789"/>
          </a:xfrm>
          <a:custGeom>
            <a:rect b="b" l="l" r="r" t="t"/>
            <a:pathLst>
              <a:path extrusionOk="0" h="145414" w="95884">
                <a:moveTo>
                  <a:pt x="0" y="145008"/>
                </a:moveTo>
                <a:lnTo>
                  <a:pt x="95719" y="145008"/>
                </a:lnTo>
                <a:lnTo>
                  <a:pt x="95719" y="0"/>
                </a:lnTo>
                <a:lnTo>
                  <a:pt x="0" y="0"/>
                </a:lnTo>
                <a:lnTo>
                  <a:pt x="0" y="145008"/>
                </a:lnTo>
                <a:close/>
              </a:path>
            </a:pathLst>
          </a:custGeom>
          <a:solidFill>
            <a:srgbClr val="171001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25" name="Google Shape;325;p4"/>
          <p:cNvSpPr/>
          <p:nvPr/>
        </p:nvSpPr>
        <p:spPr>
          <a:xfrm>
            <a:off x="371987" y="1092636"/>
            <a:ext cx="223980" cy="241486"/>
          </a:xfrm>
          <a:custGeom>
            <a:rect b="b" l="l" r="r" t="t"/>
            <a:pathLst>
              <a:path extrusionOk="0" h="341629" w="316865">
                <a:moveTo>
                  <a:pt x="316356" y="313461"/>
                </a:moveTo>
                <a:lnTo>
                  <a:pt x="314176" y="324254"/>
                </a:lnTo>
                <a:lnTo>
                  <a:pt x="308232" y="333067"/>
                </a:lnTo>
                <a:lnTo>
                  <a:pt x="299415" y="339007"/>
                </a:lnTo>
                <a:lnTo>
                  <a:pt x="288620" y="341185"/>
                </a:lnTo>
                <a:lnTo>
                  <a:pt x="27711" y="341185"/>
                </a:lnTo>
                <a:lnTo>
                  <a:pt x="16925" y="339007"/>
                </a:lnTo>
                <a:lnTo>
                  <a:pt x="8116" y="333067"/>
                </a:lnTo>
                <a:lnTo>
                  <a:pt x="2177" y="324254"/>
                </a:lnTo>
                <a:lnTo>
                  <a:pt x="0" y="313461"/>
                </a:lnTo>
                <a:lnTo>
                  <a:pt x="0" y="27711"/>
                </a:lnTo>
                <a:lnTo>
                  <a:pt x="2177" y="16925"/>
                </a:lnTo>
                <a:lnTo>
                  <a:pt x="8116" y="8116"/>
                </a:lnTo>
                <a:lnTo>
                  <a:pt x="16925" y="2177"/>
                </a:lnTo>
                <a:lnTo>
                  <a:pt x="27711" y="0"/>
                </a:lnTo>
                <a:lnTo>
                  <a:pt x="288620" y="0"/>
                </a:lnTo>
                <a:lnTo>
                  <a:pt x="299415" y="2177"/>
                </a:lnTo>
                <a:lnTo>
                  <a:pt x="308232" y="8116"/>
                </a:lnTo>
                <a:lnTo>
                  <a:pt x="314176" y="16925"/>
                </a:lnTo>
                <a:lnTo>
                  <a:pt x="316356" y="27711"/>
                </a:lnTo>
                <a:lnTo>
                  <a:pt x="316356" y="313461"/>
                </a:lnTo>
                <a:close/>
              </a:path>
            </a:pathLst>
          </a:custGeom>
          <a:noFill/>
          <a:ln cap="flat" cmpd="sng" w="95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26" name="Google Shape;326;p4"/>
          <p:cNvSpPr txBox="1"/>
          <p:nvPr/>
        </p:nvSpPr>
        <p:spPr>
          <a:xfrm>
            <a:off x="8601225" y="2951575"/>
            <a:ext cx="1380900" cy="1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i="0" lang="ja-JP" sz="918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キューブウォールライト</a:t>
            </a:r>
            <a:endParaRPr i="0" sz="918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27" name="Google Shape;327;p4"/>
          <p:cNvSpPr txBox="1"/>
          <p:nvPr/>
        </p:nvSpPr>
        <p:spPr>
          <a:xfrm>
            <a:off x="4546175" y="5625925"/>
            <a:ext cx="1310100" cy="1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359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i="0" lang="ja-JP" sz="918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クラシックランタン</a:t>
            </a:r>
            <a:endParaRPr i="0" sz="918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28" name="Google Shape;328;p4"/>
          <p:cNvSpPr txBox="1"/>
          <p:nvPr/>
        </p:nvSpPr>
        <p:spPr>
          <a:xfrm>
            <a:off x="4560185" y="6624988"/>
            <a:ext cx="571800" cy="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3591" rtl="0" algn="l">
              <a:lnSpc>
                <a:spcPct val="105400"/>
              </a:lnSpc>
              <a:spcBef>
                <a:spcPts val="71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CLT-M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29" name="Google Shape;329;p4"/>
          <p:cNvSpPr txBox="1"/>
          <p:nvPr/>
        </p:nvSpPr>
        <p:spPr>
          <a:xfrm>
            <a:off x="3719082" y="6624988"/>
            <a:ext cx="571800" cy="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3591" rtl="0" algn="l">
              <a:lnSpc>
                <a:spcPct val="105400"/>
              </a:lnSpc>
              <a:spcBef>
                <a:spcPts val="71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MRL-S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30" name="Google Shape;330;p4"/>
          <p:cNvSpPr txBox="1"/>
          <p:nvPr/>
        </p:nvSpPr>
        <p:spPr>
          <a:xfrm>
            <a:off x="5258442" y="6624988"/>
            <a:ext cx="571800" cy="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3591" rtl="0" algn="l">
              <a:lnSpc>
                <a:spcPct val="105400"/>
              </a:lnSpc>
              <a:spcBef>
                <a:spcPts val="71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CLT-S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grpSp>
        <p:nvGrpSpPr>
          <p:cNvPr id="331" name="Google Shape;331;p4"/>
          <p:cNvGrpSpPr/>
          <p:nvPr/>
        </p:nvGrpSpPr>
        <p:grpSpPr>
          <a:xfrm>
            <a:off x="974605" y="3311133"/>
            <a:ext cx="1040412" cy="1321616"/>
            <a:chOff x="1148761" y="9999967"/>
            <a:chExt cx="1040412" cy="1321616"/>
          </a:xfrm>
        </p:grpSpPr>
        <p:pic>
          <p:nvPicPr>
            <p:cNvPr id="332" name="Google Shape;332;p4"/>
            <p:cNvPicPr preferRelativeResize="0"/>
            <p:nvPr/>
          </p:nvPicPr>
          <p:blipFill rotWithShape="1">
            <a:blip r:embed="rId36">
              <a:alphaModFix/>
            </a:blip>
            <a:srcRect b="35501" l="31904" r="35262" t="0"/>
            <a:stretch/>
          </p:blipFill>
          <p:spPr>
            <a:xfrm>
              <a:off x="1766315" y="9999967"/>
              <a:ext cx="422858" cy="131890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3" name="Google Shape;333;p4"/>
            <p:cNvPicPr preferRelativeResize="0"/>
            <p:nvPr/>
          </p:nvPicPr>
          <p:blipFill rotWithShape="1">
            <a:blip r:embed="rId37">
              <a:alphaModFix/>
            </a:blip>
            <a:srcRect b="40445" l="31066" r="35591" t="0"/>
            <a:stretch/>
          </p:blipFill>
          <p:spPr>
            <a:xfrm>
              <a:off x="1148761" y="10103788"/>
              <a:ext cx="429404" cy="121779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34" name="Google Shape;334;p4"/>
          <p:cNvSpPr txBox="1"/>
          <p:nvPr/>
        </p:nvSpPr>
        <p:spPr>
          <a:xfrm>
            <a:off x="1584768" y="4668332"/>
            <a:ext cx="478500" cy="248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-1796" lvl="0" marL="10324" marR="3591" rtl="0" algn="l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インダイレクト</a:t>
            </a:r>
            <a:endParaRPr i="0" sz="494" u="none" cap="none" strike="noStrike">
              <a:solidFill>
                <a:srgbClr val="535353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-1796" lvl="0" marL="10324" marR="3591" rtl="0" algn="l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ポールライト </a:t>
            </a:r>
            <a:endParaRPr i="0" sz="494" u="none" cap="none" strike="noStrike">
              <a:solidFill>
                <a:srgbClr val="535353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-1796" lvl="0" marL="10324" marR="3591" rtl="0" algn="l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H500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35" name="Google Shape;335;p4"/>
          <p:cNvSpPr txBox="1"/>
          <p:nvPr/>
        </p:nvSpPr>
        <p:spPr>
          <a:xfrm>
            <a:off x="956218" y="4668332"/>
            <a:ext cx="478500" cy="329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-1796" lvl="0" marL="10324" marR="3591" rtl="0" algn="l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インダイレクト</a:t>
            </a:r>
            <a:endParaRPr i="0" sz="494" u="none" cap="none" strike="noStrike">
              <a:solidFill>
                <a:srgbClr val="535353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-1796" lvl="0" marL="10324" marR="3591" rtl="0" algn="l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ポールライト </a:t>
            </a:r>
            <a:endParaRPr i="0" sz="494" u="none" cap="none" strike="noStrike">
              <a:solidFill>
                <a:srgbClr val="535353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-1796" lvl="0" marL="10324" marR="3591" rtl="0" algn="l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H300</a:t>
            </a:r>
            <a:endParaRPr i="0" sz="494" u="none" cap="none" strike="noStrike">
              <a:solidFill>
                <a:srgbClr val="535353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-1796" lvl="0" marL="10324" marR="3591" rtl="0" algn="l">
              <a:lnSpc>
                <a:spcPct val="1072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スパイクタイプ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36" name="Google Shape;336;p4"/>
          <p:cNvSpPr txBox="1"/>
          <p:nvPr/>
        </p:nvSpPr>
        <p:spPr>
          <a:xfrm>
            <a:off x="6161226" y="5625925"/>
            <a:ext cx="1003200" cy="1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i="0" lang="ja-JP" sz="918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ポイントライト</a:t>
            </a:r>
            <a:endParaRPr i="0" sz="918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37" name="Google Shape;337;p4"/>
          <p:cNvSpPr txBox="1"/>
          <p:nvPr/>
        </p:nvSpPr>
        <p:spPr>
          <a:xfrm>
            <a:off x="6161220" y="6509233"/>
            <a:ext cx="563766" cy="16658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4350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chemeClr val="dk1"/>
                </a:solidFill>
                <a:latin typeface="M PLUS 1"/>
                <a:ea typeface="M PLUS 1"/>
                <a:cs typeface="M PLUS 1"/>
                <a:sym typeface="M PLUS 1"/>
              </a:rPr>
              <a:t>ポイントライト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chemeClr val="dk1"/>
                </a:solidFill>
                <a:latin typeface="M PLUS 1"/>
                <a:ea typeface="M PLUS 1"/>
                <a:cs typeface="M PLUS 1"/>
                <a:sym typeface="M PLUS 1"/>
              </a:rPr>
              <a:t>(埋込ベース付)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pic>
        <p:nvPicPr>
          <p:cNvPr id="338" name="Google Shape;338;p4"/>
          <p:cNvPicPr preferRelativeResize="0"/>
          <p:nvPr/>
        </p:nvPicPr>
        <p:blipFill rotWithShape="1">
          <a:blip r:embed="rId38">
            <a:alphaModFix/>
          </a:blip>
          <a:srcRect b="7816" l="0" r="0" t="11234"/>
          <a:stretch/>
        </p:blipFill>
        <p:spPr>
          <a:xfrm>
            <a:off x="6161220" y="5826930"/>
            <a:ext cx="1067513" cy="611785"/>
          </a:xfrm>
          <a:prstGeom prst="rect">
            <a:avLst/>
          </a:prstGeom>
          <a:noFill/>
          <a:ln>
            <a:noFill/>
          </a:ln>
        </p:spPr>
      </p:pic>
      <p:sp>
        <p:nvSpPr>
          <p:cNvPr id="339" name="Google Shape;339;p4"/>
          <p:cNvSpPr txBox="1"/>
          <p:nvPr/>
        </p:nvSpPr>
        <p:spPr>
          <a:xfrm>
            <a:off x="368250" y="2951575"/>
            <a:ext cx="1695000" cy="1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18"/>
              <a:buFont typeface="MS PGothic"/>
              <a:buNone/>
            </a:pPr>
            <a:r>
              <a:rPr i="0" lang="ja-JP" sz="918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インダイレクトポールライト</a:t>
            </a:r>
            <a:endParaRPr i="0" sz="918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pic>
        <p:nvPicPr>
          <p:cNvPr descr="水, テーブル が含まれている画像&#10;&#10;自動的に生成された説明" id="340" name="Google Shape;340;p4"/>
          <p:cNvPicPr preferRelativeResize="0"/>
          <p:nvPr/>
        </p:nvPicPr>
        <p:blipFill rotWithShape="1">
          <a:blip r:embed="rId39">
            <a:alphaModFix/>
          </a:blip>
          <a:srcRect b="12017" l="19467" r="20973" t="36169"/>
          <a:stretch/>
        </p:blipFill>
        <p:spPr>
          <a:xfrm>
            <a:off x="3719082" y="5826929"/>
            <a:ext cx="597824" cy="78019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1" name="Google Shape;341;p4"/>
          <p:cNvPicPr preferRelativeResize="0"/>
          <p:nvPr/>
        </p:nvPicPr>
        <p:blipFill rotWithShape="1">
          <a:blip r:embed="rId40">
            <a:alphaModFix/>
          </a:blip>
          <a:srcRect b="13946" l="7937" r="7936" t="13947"/>
          <a:stretch/>
        </p:blipFill>
        <p:spPr>
          <a:xfrm>
            <a:off x="4560185" y="5826930"/>
            <a:ext cx="597824" cy="766472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" name="Google Shape;342;p4"/>
          <p:cNvPicPr preferRelativeResize="0"/>
          <p:nvPr/>
        </p:nvPicPr>
        <p:blipFill rotWithShape="1">
          <a:blip r:embed="rId41">
            <a:alphaModFix/>
          </a:blip>
          <a:srcRect b="14171" l="8197" r="8196" t="14171"/>
          <a:stretch/>
        </p:blipFill>
        <p:spPr>
          <a:xfrm>
            <a:off x="5258442" y="5826930"/>
            <a:ext cx="597824" cy="76647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白い壁の前にいる&#10;&#10;低い精度で自動的に生成された説明" id="343" name="Google Shape;343;p4"/>
          <p:cNvPicPr preferRelativeResize="0"/>
          <p:nvPr/>
        </p:nvPicPr>
        <p:blipFill rotWithShape="1">
          <a:blip r:embed="rId42">
            <a:alphaModFix/>
          </a:blip>
          <a:srcRect b="41146" l="11556" r="28204" t="20905"/>
          <a:stretch/>
        </p:blipFill>
        <p:spPr>
          <a:xfrm flipH="1">
            <a:off x="8601215" y="3156960"/>
            <a:ext cx="753417" cy="711560"/>
          </a:xfrm>
          <a:prstGeom prst="rect">
            <a:avLst/>
          </a:prstGeom>
          <a:noFill/>
          <a:ln>
            <a:noFill/>
          </a:ln>
        </p:spPr>
      </p:pic>
      <p:sp>
        <p:nvSpPr>
          <p:cNvPr id="344" name="Google Shape;344;p4"/>
          <p:cNvSpPr txBox="1"/>
          <p:nvPr/>
        </p:nvSpPr>
        <p:spPr>
          <a:xfrm>
            <a:off x="366505" y="3458254"/>
            <a:ext cx="301500" cy="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975">
            <a:spAutoFit/>
          </a:bodyPr>
          <a:lstStyle/>
          <a:p>
            <a:pPr indent="0" lvl="0" marL="897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494"/>
              <a:buFont typeface="MS PGothic"/>
              <a:buNone/>
            </a:pPr>
            <a:r>
              <a:rPr i="0" lang="ja-JP" sz="494" u="none" cap="none" strike="noStrike">
                <a:solidFill>
                  <a:srgbClr val="535353"/>
                </a:solidFill>
                <a:latin typeface="M PLUS 1"/>
                <a:ea typeface="M PLUS 1"/>
                <a:cs typeface="M PLUS 1"/>
                <a:sym typeface="M PLUS 1"/>
              </a:rPr>
              <a:t>下配光型</a:t>
            </a:r>
            <a:endParaRPr i="0" sz="494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45" name="Google Shape;345;p4"/>
          <p:cNvSpPr/>
          <p:nvPr/>
        </p:nvSpPr>
        <p:spPr>
          <a:xfrm>
            <a:off x="388880" y="3174484"/>
            <a:ext cx="224182" cy="241703"/>
          </a:xfrm>
          <a:custGeom>
            <a:rect b="b" l="l" r="r" t="t"/>
            <a:pathLst>
              <a:path extrusionOk="0" h="341629" w="316865">
                <a:moveTo>
                  <a:pt x="288734" y="0"/>
                </a:moveTo>
                <a:lnTo>
                  <a:pt x="27762" y="0"/>
                </a:lnTo>
                <a:lnTo>
                  <a:pt x="16957" y="2180"/>
                </a:lnTo>
                <a:lnTo>
                  <a:pt x="8132" y="8124"/>
                </a:lnTo>
                <a:lnTo>
                  <a:pt x="2182" y="16941"/>
                </a:lnTo>
                <a:lnTo>
                  <a:pt x="0" y="27736"/>
                </a:lnTo>
                <a:lnTo>
                  <a:pt x="0" y="313563"/>
                </a:lnTo>
                <a:lnTo>
                  <a:pt x="2182" y="324351"/>
                </a:lnTo>
                <a:lnTo>
                  <a:pt x="8132" y="333163"/>
                </a:lnTo>
                <a:lnTo>
                  <a:pt x="16957" y="339107"/>
                </a:lnTo>
                <a:lnTo>
                  <a:pt x="27762" y="341287"/>
                </a:lnTo>
                <a:lnTo>
                  <a:pt x="288734" y="341287"/>
                </a:lnTo>
                <a:lnTo>
                  <a:pt x="299527" y="339107"/>
                </a:lnTo>
                <a:lnTo>
                  <a:pt x="308340" y="333163"/>
                </a:lnTo>
                <a:lnTo>
                  <a:pt x="314280" y="324351"/>
                </a:lnTo>
                <a:lnTo>
                  <a:pt x="316458" y="313563"/>
                </a:lnTo>
                <a:lnTo>
                  <a:pt x="316458" y="27736"/>
                </a:lnTo>
                <a:lnTo>
                  <a:pt x="314280" y="16941"/>
                </a:lnTo>
                <a:lnTo>
                  <a:pt x="308340" y="8124"/>
                </a:lnTo>
                <a:lnTo>
                  <a:pt x="299527" y="2180"/>
                </a:lnTo>
                <a:lnTo>
                  <a:pt x="288734" y="0"/>
                </a:lnTo>
                <a:close/>
              </a:path>
            </a:pathLst>
          </a:custGeom>
          <a:solidFill>
            <a:srgbClr val="EEC252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46" name="Google Shape;346;p4"/>
          <p:cNvSpPr/>
          <p:nvPr/>
        </p:nvSpPr>
        <p:spPr>
          <a:xfrm>
            <a:off x="391315" y="3170673"/>
            <a:ext cx="225650" cy="243865"/>
          </a:xfrm>
          <a:custGeom>
            <a:rect b="b" l="l" r="r" t="t"/>
            <a:pathLst>
              <a:path extrusionOk="0" h="243865" w="225650">
                <a:moveTo>
                  <a:pt x="0" y="12827"/>
                </a:moveTo>
                <a:cubicBezTo>
                  <a:pt x="0" y="5743"/>
                  <a:pt x="5743" y="0"/>
                  <a:pt x="12827" y="0"/>
                </a:cubicBezTo>
                <a:lnTo>
                  <a:pt x="207002" y="0"/>
                </a:lnTo>
                <a:cubicBezTo>
                  <a:pt x="214086" y="0"/>
                  <a:pt x="224592" y="20031"/>
                  <a:pt x="224592" y="27115"/>
                </a:cubicBezTo>
                <a:cubicBezTo>
                  <a:pt x="224592" y="72071"/>
                  <a:pt x="226973" y="133696"/>
                  <a:pt x="224592" y="185796"/>
                </a:cubicBezTo>
                <a:lnTo>
                  <a:pt x="139693" y="117034"/>
                </a:lnTo>
                <a:cubicBezTo>
                  <a:pt x="125146" y="114702"/>
                  <a:pt x="187610" y="116930"/>
                  <a:pt x="101594" y="117034"/>
                </a:cubicBezTo>
                <a:cubicBezTo>
                  <a:pt x="98922" y="198101"/>
                  <a:pt x="104322" y="184230"/>
                  <a:pt x="102227" y="243865"/>
                </a:cubicBezTo>
                <a:cubicBezTo>
                  <a:pt x="37502" y="243865"/>
                  <a:pt x="77552" y="241485"/>
                  <a:pt x="12827" y="241485"/>
                </a:cubicBezTo>
                <a:cubicBezTo>
                  <a:pt x="5743" y="241485"/>
                  <a:pt x="0" y="235742"/>
                  <a:pt x="0" y="228658"/>
                </a:cubicBezTo>
                <a:lnTo>
                  <a:pt x="0" y="12827"/>
                </a:lnTo>
                <a:close/>
              </a:path>
            </a:pathLst>
          </a:custGeom>
          <a:solidFill>
            <a:srgbClr val="B3B4B4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72"/>
              <a:buFont typeface="Arial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47" name="Google Shape;347;p4"/>
          <p:cNvSpPr/>
          <p:nvPr/>
        </p:nvSpPr>
        <p:spPr>
          <a:xfrm>
            <a:off x="391355" y="3173673"/>
            <a:ext cx="225080" cy="242152"/>
          </a:xfrm>
          <a:custGeom>
            <a:rect b="b" l="l" r="r" t="t"/>
            <a:pathLst>
              <a:path extrusionOk="0" h="342264" w="318134">
                <a:moveTo>
                  <a:pt x="317931" y="314388"/>
                </a:moveTo>
                <a:lnTo>
                  <a:pt x="315749" y="325181"/>
                </a:lnTo>
                <a:lnTo>
                  <a:pt x="309802" y="333994"/>
                </a:lnTo>
                <a:lnTo>
                  <a:pt x="300985" y="339934"/>
                </a:lnTo>
                <a:lnTo>
                  <a:pt x="290194" y="342112"/>
                </a:lnTo>
                <a:lnTo>
                  <a:pt x="27685" y="342112"/>
                </a:lnTo>
                <a:lnTo>
                  <a:pt x="16909" y="339934"/>
                </a:lnTo>
                <a:lnTo>
                  <a:pt x="8108" y="333994"/>
                </a:lnTo>
                <a:lnTo>
                  <a:pt x="2175" y="325181"/>
                </a:lnTo>
                <a:lnTo>
                  <a:pt x="0" y="314388"/>
                </a:lnTo>
                <a:lnTo>
                  <a:pt x="0" y="27711"/>
                </a:lnTo>
                <a:lnTo>
                  <a:pt x="2175" y="16919"/>
                </a:lnTo>
                <a:lnTo>
                  <a:pt x="8108" y="8112"/>
                </a:lnTo>
                <a:lnTo>
                  <a:pt x="16909" y="2176"/>
                </a:lnTo>
                <a:lnTo>
                  <a:pt x="27685" y="0"/>
                </a:lnTo>
                <a:lnTo>
                  <a:pt x="290194" y="0"/>
                </a:lnTo>
                <a:lnTo>
                  <a:pt x="300985" y="2176"/>
                </a:lnTo>
                <a:lnTo>
                  <a:pt x="309802" y="8112"/>
                </a:lnTo>
                <a:lnTo>
                  <a:pt x="315749" y="16919"/>
                </a:lnTo>
                <a:lnTo>
                  <a:pt x="317931" y="27711"/>
                </a:lnTo>
                <a:lnTo>
                  <a:pt x="317931" y="314388"/>
                </a:lnTo>
                <a:close/>
              </a:path>
            </a:pathLst>
          </a:custGeom>
          <a:noFill/>
          <a:ln cap="flat" cmpd="sng" w="9525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48" name="Google Shape;348;p4"/>
          <p:cNvSpPr/>
          <p:nvPr/>
        </p:nvSpPr>
        <p:spPr>
          <a:xfrm>
            <a:off x="444287" y="3260465"/>
            <a:ext cx="75687" cy="0"/>
          </a:xfrm>
          <a:custGeom>
            <a:rect b="b" l="l" r="r" t="t"/>
            <a:pathLst>
              <a:path extrusionOk="0" h="120000" w="217805">
                <a:moveTo>
                  <a:pt x="0" y="0"/>
                </a:moveTo>
                <a:lnTo>
                  <a:pt x="217347" y="0"/>
                </a:lnTo>
              </a:path>
            </a:pathLst>
          </a:custGeom>
          <a:noFill/>
          <a:ln cap="flat" cmpd="sng" w="50800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49" name="Google Shape;349;p4"/>
          <p:cNvSpPr/>
          <p:nvPr/>
        </p:nvSpPr>
        <p:spPr>
          <a:xfrm>
            <a:off x="469484" y="3270081"/>
            <a:ext cx="0" cy="146010"/>
          </a:xfrm>
          <a:custGeom>
            <a:rect b="b" l="l" r="r" t="t"/>
            <a:pathLst>
              <a:path extrusionOk="0" h="206375" w="120000">
                <a:moveTo>
                  <a:pt x="0" y="0"/>
                </a:moveTo>
                <a:lnTo>
                  <a:pt x="0" y="206375"/>
                </a:lnTo>
              </a:path>
            </a:pathLst>
          </a:custGeom>
          <a:noFill/>
          <a:ln cap="flat" cmpd="sng" w="50800">
            <a:solidFill>
              <a:srgbClr val="17100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72"/>
              <a:buFont typeface="Quattrocento Sans"/>
              <a:buNone/>
            </a:pPr>
            <a:r>
              <a:t/>
            </a:r>
            <a:endParaRPr b="0" i="0" sz="1272" u="none" cap="none" strike="noStrik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50" name="Google Shape;350;p4"/>
          <p:cNvSpPr/>
          <p:nvPr/>
        </p:nvSpPr>
        <p:spPr>
          <a:xfrm>
            <a:off x="1362800" y="7218751"/>
            <a:ext cx="25707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Arial"/>
              <a:buNone/>
            </a:pPr>
            <a:r>
              <a:rPr b="0" i="0" lang="ja-JP" sz="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2023エクステリアライト_商品提案書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Arial"/>
              <a:buNone/>
            </a:pPr>
            <a:r>
              <a:rPr b="0" i="0" lang="ja-JP" sz="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SPD_ext_23_005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Arial"/>
              <a:buNone/>
            </a:pPr>
            <a:r>
              <a:rPr b="0" i="0" lang="ja-JP" sz="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2024.2.21改訂版（202</a:t>
            </a:r>
            <a:r>
              <a:rPr lang="ja-JP" sz="600">
                <a:solidFill>
                  <a:schemeClr val="dk2"/>
                </a:solidFill>
              </a:rPr>
              <a:t>6</a:t>
            </a:r>
            <a:r>
              <a:rPr b="0" i="0" lang="ja-JP" sz="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.04改訂）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1" name="Google Shape;351;p4"/>
          <p:cNvSpPr txBox="1"/>
          <p:nvPr/>
        </p:nvSpPr>
        <p:spPr>
          <a:xfrm>
            <a:off x="8076355" y="128588"/>
            <a:ext cx="11541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i="0" lang="ja-JP" sz="900" u="none" cap="none" strike="noStrike">
                <a:solidFill>
                  <a:schemeClr val="lt1"/>
                </a:solidFill>
                <a:latin typeface="M PLUS 1"/>
                <a:ea typeface="M PLUS 1"/>
                <a:cs typeface="M PLUS 1"/>
                <a:sym typeface="M PLUS 1"/>
              </a:rPr>
              <a:t>□□□□□■■■■■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52" name="Google Shape;352;p4"/>
          <p:cNvSpPr txBox="1"/>
          <p:nvPr/>
        </p:nvSpPr>
        <p:spPr>
          <a:xfrm>
            <a:off x="174625" y="100013"/>
            <a:ext cx="14112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i="0" lang="ja-JP" sz="1100" u="none" cap="none" strike="noStrike">
                <a:solidFill>
                  <a:schemeClr val="lt1"/>
                </a:solidFill>
                <a:latin typeface="M PLUS 1"/>
                <a:ea typeface="M PLUS 1"/>
                <a:cs typeface="M PLUS 1"/>
                <a:sym typeface="M PLUS 1"/>
              </a:rPr>
              <a:t>□□□□□■■■■■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2010-09-29T12:55:25Z</dcterms:created>
  <dc:creator>INAXトステムグループ User</dc:creator>
</cp:coreProperties>
</file>